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1" r:id="rId5"/>
  </p:sldMasterIdLst>
  <p:notesMasterIdLst>
    <p:notesMasterId r:id="rId51"/>
  </p:notesMasterIdLst>
  <p:sldIdLst>
    <p:sldId id="379" r:id="rId6"/>
    <p:sldId id="256" r:id="rId7"/>
    <p:sldId id="259" r:id="rId8"/>
    <p:sldId id="261" r:id="rId9"/>
    <p:sldId id="536" r:id="rId10"/>
    <p:sldId id="518" r:id="rId11"/>
    <p:sldId id="517" r:id="rId12"/>
    <p:sldId id="295" r:id="rId13"/>
    <p:sldId id="533" r:id="rId14"/>
    <p:sldId id="535" r:id="rId15"/>
    <p:sldId id="521" r:id="rId16"/>
    <p:sldId id="522" r:id="rId17"/>
    <p:sldId id="523" r:id="rId18"/>
    <p:sldId id="524" r:id="rId19"/>
    <p:sldId id="525" r:id="rId20"/>
    <p:sldId id="526" r:id="rId21"/>
    <p:sldId id="527" r:id="rId22"/>
    <p:sldId id="528" r:id="rId23"/>
    <p:sldId id="529" r:id="rId24"/>
    <p:sldId id="530" r:id="rId25"/>
    <p:sldId id="532" r:id="rId26"/>
    <p:sldId id="531" r:id="rId27"/>
    <p:sldId id="445" r:id="rId28"/>
    <p:sldId id="327" r:id="rId29"/>
    <p:sldId id="336" r:id="rId30"/>
    <p:sldId id="335" r:id="rId31"/>
    <p:sldId id="470" r:id="rId32"/>
    <p:sldId id="486" r:id="rId33"/>
    <p:sldId id="487" r:id="rId34"/>
    <p:sldId id="488" r:id="rId35"/>
    <p:sldId id="463" r:id="rId36"/>
    <p:sldId id="468" r:id="rId37"/>
    <p:sldId id="467" r:id="rId38"/>
    <p:sldId id="342" r:id="rId39"/>
    <p:sldId id="340" r:id="rId40"/>
    <p:sldId id="459" r:id="rId41"/>
    <p:sldId id="452" r:id="rId42"/>
    <p:sldId id="473" r:id="rId43"/>
    <p:sldId id="458" r:id="rId44"/>
    <p:sldId id="323" r:id="rId45"/>
    <p:sldId id="268" r:id="rId46"/>
    <p:sldId id="320" r:id="rId47"/>
    <p:sldId id="319" r:id="rId48"/>
    <p:sldId id="444" r:id="rId49"/>
    <p:sldId id="451" r:id="rId50"/>
  </p:sldIdLst>
  <p:sldSz cx="12192000" cy="6858000"/>
  <p:notesSz cx="6858000" cy="9144000"/>
  <p:embeddedFontLst>
    <p:embeddedFont>
      <p:font typeface="Aptos Black" panose="020B0604020202020204" charset="0"/>
      <p:bold r:id="rId52"/>
      <p:boldItalic r:id="rId53"/>
    </p:embeddedFont>
    <p:embeddedFont>
      <p:font typeface="Arial Black" panose="020B0A04020102020204" pitchFamily="34" charset="0"/>
      <p:bold r:id="rId54"/>
    </p:embeddedFont>
    <p:embeddedFont>
      <p:font typeface="Book Antiqua" panose="020B0604020202020204" charset="0"/>
      <p:regular r:id="rId55"/>
      <p:bold r:id="rId56"/>
      <p:italic r:id="rId57"/>
      <p:boldItalic r:id="rId58"/>
    </p:embeddedFont>
    <p:embeddedFont>
      <p:font typeface="Canva Sans" panose="020B0604020202020204" charset="0"/>
      <p:regular r:id="rId59"/>
    </p:embeddedFont>
    <p:embeddedFont>
      <p:font typeface="Canva Sans Bold" panose="020B0604020202020204" charset="0"/>
      <p:regular r:id="rId60"/>
      <p:bold r:id="rId61"/>
    </p:embeddedFont>
    <p:embeddedFont>
      <p:font typeface="Georgia" panose="02040502050405020303" pitchFamily="18" charset="0"/>
      <p:regular r:id="rId62"/>
      <p:bold r:id="rId63"/>
      <p:italic r:id="rId64"/>
      <p:boldItalic r:id="rId65"/>
    </p:embeddedFont>
    <p:embeddedFont>
      <p:font typeface="Glacial Indifference Bold" panose="020B0604020202020204" charset="0"/>
      <p:regular r:id="rId66"/>
      <p:bold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2" roundtripDataSignature="AMtx7mhi0nZQMnOgN1Jf3O89FnT9gZGFC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6FDE04-1322-2A84-D203-0974C58ADB28}" name="Burkett, Tamara, PED" initials="BT" userId="S::tamara.burkett@ped.nm.gov::16e481d0-c478-4918-8ff1-70dd5787350a" providerId="AD"/>
  <p188:author id="{DDCFB92B-EC57-53C8-69AE-F93A36DF2111}" name="Jenkins, Tyre, PED" initials="JT" userId="S::tyre.jenkins@ped.nm.gov::222f9daa-a129-49d4-90ae-131c01b0b655" providerId="AD"/>
  <p188:author id="{44A7A639-0398-A9C4-72B7-E07987E33466}" name="Cordova, Trudy, PED" initials="TC" userId="S::trudy.cordova@ped.nm.gov::32632cd6-c6de-4076-a7bf-44d06389e1e4" providerId="AD"/>
  <p188:author id="{8A5E5849-E48F-9DD6-3E60-EC0C26CBD362}" name="Schweiger, Liz, PED" initials="LS" userId="S::Liz.Schweiger@ped.nm.gov::5cd3cca1-ff73-47cc-8177-2e5585bd7b0a" providerId="AD"/>
  <p188:author id="{0E0CB94B-937F-8A49-8423-59A2194878BD}" name="Campbell, Natalie, PED" initials="CN" userId="S::natalie.campbell@ped.nm.gov::b1650a47-e536-48b8-8299-e7daeb332c98" providerId="AD"/>
  <p188:author id="{4DBE2556-E19A-7FB0-B5F3-8ADE391D52DA}" name="Gill, Ria, PED" initials="GR" userId="S::ria.gill@ped.nm.gov::3e09fdd9-423c-4088-a3a7-804d67f601e4" providerId="AD"/>
  <p188:author id="{2AFCA569-21E9-E007-C93E-055E6BBA4515}" name="Santistevan, Monica, PED" initials="SM" userId="S::monica.santistevan@ped.nm.gov::355c311c-e3dd-4cc3-bee8-a0320c392cae" providerId="AD"/>
  <p188:author id="{FD7C136B-DBA7-64A1-737C-3CDBCCE6F4D9}" name="Ellis, Kaitlin, PED" initials="EK" userId="S::kaitlin.ellis@ped.nm.gov::31f9895c-a0e7-426c-a151-207b8928bdd0" providerId="AD"/>
  <p188:author id="{AD31E3E6-176B-ADDC-BFEE-BD6CB53C060A}" name="Quick, Catherine, PED" initials="QC" userId="S::catherine.quick@ped.nm.gov::3df18671-a2e3-476f-a650-d21b12d9075f" providerId="AD"/>
  <p188:author id="{3F8C2CF0-1057-D731-8783-DE8DF3011F35}" name="Cassel, Elizabeth, PED" initials="CE" userId="S::elizabeth.cassel@ped.nm.gov::4d09d3e1-b5d6-477a-8e4f-f882ae83059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CDFF"/>
    <a:srgbClr val="F9CEEE"/>
    <a:srgbClr val="DCF9A8"/>
    <a:srgbClr val="E3C6B1"/>
    <a:srgbClr val="E1B18C"/>
    <a:srgbClr val="DCE093"/>
    <a:srgbClr val="FCFFEA"/>
    <a:srgbClr val="D852E2"/>
    <a:srgbClr val="3A3D4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57873B-69C5-49BF-940D-51097D097E07}" v="3" dt="2025-03-17T22:56:46.784"/>
    <p1510:client id="{39B8C31C-9CD1-0292-EDDE-F3144F0E7DC5}" v="1257" dt="2025-03-17T21:10:10.150"/>
    <p1510:client id="{4A6AF89C-8013-469C-871C-230D413C4A32}" v="899" dt="2025-03-17T21:15:25.518"/>
    <p1510:client id="{736F4716-04F8-B6F1-C92F-6888AD450848}" v="46" dt="2025-03-18T14:53:50.415"/>
    <p1510:client id="{A34F5306-E65E-46DA-80EE-464FE197C6FC}" v="1" dt="2025-03-17T16:52:41.250"/>
    <p1510:client id="{DB66459B-FB13-4A0C-AB93-10B9D5EA88F3}" v="1143" dt="2025-03-18T17:30:11.073"/>
    <p1510:client id="{FEFDE6C1-0678-F2E8-6294-264C4E055F48}" v="1" dt="2025-03-17T17:52:38.3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font" Target="fonts/font1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fntdata"/><Relationship Id="rId64" Type="http://schemas.openxmlformats.org/officeDocument/2006/relationships/font" Target="fonts/font13.fntdata"/><Relationship Id="rId12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8.fntdata"/><Relationship Id="rId67" Type="http://schemas.openxmlformats.org/officeDocument/2006/relationships/font" Target="fonts/font16.fntdata"/><Relationship Id="rId124" Type="http://schemas.openxmlformats.org/officeDocument/2006/relationships/viewProps" Target="viewProps.xml"/><Relationship Id="rId12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6.fntdata"/><Relationship Id="rId12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122"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4.fntdata"/><Relationship Id="rId125" Type="http://schemas.openxmlformats.org/officeDocument/2006/relationships/theme" Target="theme/theme1.xml"/><Relationship Id="rId7"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weiger, Liz, PED" userId="S::liz.schweiger@ped.nm.gov::5cd3cca1-ff73-47cc-8177-2e5585bd7b0a" providerId="AD" clId="Web-{1AD16E79-FAF8-5004-5ED9-FFFD2C063CE8}"/>
    <pc:docChg chg="modSld">
      <pc:chgData name="Schweiger, Liz, PED" userId="S::liz.schweiger@ped.nm.gov::5cd3cca1-ff73-47cc-8177-2e5585bd7b0a" providerId="AD" clId="Web-{1AD16E79-FAF8-5004-5ED9-FFFD2C063CE8}" dt="2025-02-18T21:47:21.775" v="9" actId="14100"/>
      <pc:docMkLst>
        <pc:docMk/>
      </pc:docMkLst>
      <pc:sldChg chg="modSp">
        <pc:chgData name="Schweiger, Liz, PED" userId="S::liz.schweiger@ped.nm.gov::5cd3cca1-ff73-47cc-8177-2e5585bd7b0a" providerId="AD" clId="Web-{1AD16E79-FAF8-5004-5ED9-FFFD2C063CE8}" dt="2025-02-18T21:47:21.775" v="9" actId="14100"/>
        <pc:sldMkLst>
          <pc:docMk/>
          <pc:sldMk cId="2638231297" sldId="466"/>
        </pc:sldMkLst>
      </pc:sldChg>
      <pc:sldChg chg="modSp">
        <pc:chgData name="Schweiger, Liz, PED" userId="S::liz.schweiger@ped.nm.gov::5cd3cca1-ff73-47cc-8177-2e5585bd7b0a" providerId="AD" clId="Web-{1AD16E79-FAF8-5004-5ED9-FFFD2C063CE8}" dt="2025-02-18T21:44:06.538" v="6" actId="1076"/>
        <pc:sldMkLst>
          <pc:docMk/>
          <pc:sldMk cId="727336107" sldId="469"/>
        </pc:sldMkLst>
      </pc:sldChg>
    </pc:docChg>
  </pc:docChgLst>
  <pc:docChgLst>
    <pc:chgData name="Campbell, Natalie, PED" userId="S::natalie.campbell@ped.nm.gov::b1650a47-e536-48b8-8299-e7daeb332c98" providerId="AD" clId="Web-{70BAE3FE-CEEC-EFC7-69D8-0E202FCEA879}"/>
    <pc:docChg chg="mod modSld">
      <pc:chgData name="Campbell, Natalie, PED" userId="S::natalie.campbell@ped.nm.gov::b1650a47-e536-48b8-8299-e7daeb332c98" providerId="AD" clId="Web-{70BAE3FE-CEEC-EFC7-69D8-0E202FCEA879}" dt="2025-03-10T18:54:51.868" v="71" actId="20577"/>
      <pc:docMkLst>
        <pc:docMk/>
      </pc:docMkLst>
      <pc:sldChg chg="modSp">
        <pc:chgData name="Campbell, Natalie, PED" userId="S::natalie.campbell@ped.nm.gov::b1650a47-e536-48b8-8299-e7daeb332c98" providerId="AD" clId="Web-{70BAE3FE-CEEC-EFC7-69D8-0E202FCEA879}" dt="2025-03-10T18:54:51.868" v="71" actId="20577"/>
        <pc:sldMkLst>
          <pc:docMk/>
          <pc:sldMk cId="3917001521" sldId="445"/>
        </pc:sldMkLst>
        <pc:spChg chg="mod">
          <ac:chgData name="Campbell, Natalie, PED" userId="S::natalie.campbell@ped.nm.gov::b1650a47-e536-48b8-8299-e7daeb332c98" providerId="AD" clId="Web-{70BAE3FE-CEEC-EFC7-69D8-0E202FCEA879}" dt="2025-03-10T18:54:51.868" v="71" actId="20577"/>
          <ac:spMkLst>
            <pc:docMk/>
            <pc:sldMk cId="3917001521" sldId="445"/>
            <ac:spMk id="8" creationId="{535A0F86-08F3-657D-0ADE-872A967221F2}"/>
          </ac:spMkLst>
        </pc:spChg>
      </pc:sldChg>
    </pc:docChg>
  </pc:docChgLst>
  <pc:docChgLst>
    <pc:chgData name="Gill, Ria, PED" userId="S::ria.gill@ped.nm.gov::3e09fdd9-423c-4088-a3a7-804d67f601e4" providerId="AD" clId="Web-{3C44B022-72FC-7D1F-DDA3-CB09942E0A07}"/>
    <pc:docChg chg="modSld">
      <pc:chgData name="Gill, Ria, PED" userId="S::ria.gill@ped.nm.gov::3e09fdd9-423c-4088-a3a7-804d67f601e4" providerId="AD" clId="Web-{3C44B022-72FC-7D1F-DDA3-CB09942E0A07}" dt="2025-03-16T21:36:00.224" v="75" actId="20577"/>
      <pc:docMkLst>
        <pc:docMk/>
      </pc:docMkLst>
      <pc:sldChg chg="modSp">
        <pc:chgData name="Gill, Ria, PED" userId="S::ria.gill@ped.nm.gov::3e09fdd9-423c-4088-a3a7-804d67f601e4" providerId="AD" clId="Web-{3C44B022-72FC-7D1F-DDA3-CB09942E0A07}" dt="2025-03-16T21:31:36.417" v="72"/>
        <pc:sldMkLst>
          <pc:docMk/>
          <pc:sldMk cId="3737329958" sldId="268"/>
        </pc:sldMkLst>
        <pc:graphicFrameChg chg="mod modGraphic">
          <ac:chgData name="Gill, Ria, PED" userId="S::ria.gill@ped.nm.gov::3e09fdd9-423c-4088-a3a7-804d67f601e4" providerId="AD" clId="Web-{3C44B022-72FC-7D1F-DDA3-CB09942E0A07}" dt="2025-03-16T21:31:36.417" v="72"/>
          <ac:graphicFrameMkLst>
            <pc:docMk/>
            <pc:sldMk cId="3737329958" sldId="268"/>
            <ac:graphicFrameMk id="5" creationId="{5894B304-53FB-8E26-7482-8BC2D4E4A89D}"/>
          </ac:graphicFrameMkLst>
        </pc:graphicFrameChg>
      </pc:sldChg>
      <pc:sldChg chg="modSp">
        <pc:chgData name="Gill, Ria, PED" userId="S::ria.gill@ped.nm.gov::3e09fdd9-423c-4088-a3a7-804d67f601e4" providerId="AD" clId="Web-{3C44B022-72FC-7D1F-DDA3-CB09942E0A07}" dt="2025-03-16T21:36:00.224" v="75" actId="20577"/>
        <pc:sldMkLst>
          <pc:docMk/>
          <pc:sldMk cId="3939940410" sldId="319"/>
        </pc:sldMkLst>
        <pc:spChg chg="mod">
          <ac:chgData name="Gill, Ria, PED" userId="S::ria.gill@ped.nm.gov::3e09fdd9-423c-4088-a3a7-804d67f601e4" providerId="AD" clId="Web-{3C44B022-72FC-7D1F-DDA3-CB09942E0A07}" dt="2025-03-16T21:36:00.224" v="75" actId="20577"/>
          <ac:spMkLst>
            <pc:docMk/>
            <pc:sldMk cId="3939940410" sldId="319"/>
            <ac:spMk id="7" creationId="{1D0E74BB-DA57-0C35-67F0-4691EE8C31D7}"/>
          </ac:spMkLst>
        </pc:spChg>
      </pc:sldChg>
      <pc:sldChg chg="modSp">
        <pc:chgData name="Gill, Ria, PED" userId="S::ria.gill@ped.nm.gov::3e09fdd9-423c-4088-a3a7-804d67f601e4" providerId="AD" clId="Web-{3C44B022-72FC-7D1F-DDA3-CB09942E0A07}" dt="2025-03-16T21:24:37.699" v="60" actId="20577"/>
        <pc:sldMkLst>
          <pc:docMk/>
          <pc:sldMk cId="2093424760" sldId="327"/>
        </pc:sldMkLst>
        <pc:spChg chg="mod">
          <ac:chgData name="Gill, Ria, PED" userId="S::ria.gill@ped.nm.gov::3e09fdd9-423c-4088-a3a7-804d67f601e4" providerId="AD" clId="Web-{3C44B022-72FC-7D1F-DDA3-CB09942E0A07}" dt="2025-03-16T21:24:37.699" v="60" actId="20577"/>
          <ac:spMkLst>
            <pc:docMk/>
            <pc:sldMk cId="2093424760" sldId="327"/>
            <ac:spMk id="3" creationId="{775A82E5-0BE0-907C-4FA0-94BC0F87C75B}"/>
          </ac:spMkLst>
        </pc:spChg>
      </pc:sldChg>
      <pc:sldChg chg="modSp">
        <pc:chgData name="Gill, Ria, PED" userId="S::ria.gill@ped.nm.gov::3e09fdd9-423c-4088-a3a7-804d67f601e4" providerId="AD" clId="Web-{3C44B022-72FC-7D1F-DDA3-CB09942E0A07}" dt="2025-03-16T21:28:23.707" v="62" actId="20577"/>
        <pc:sldMkLst>
          <pc:docMk/>
          <pc:sldMk cId="3471719103" sldId="457"/>
        </pc:sldMkLst>
        <pc:spChg chg="mod">
          <ac:chgData name="Gill, Ria, PED" userId="S::ria.gill@ped.nm.gov::3e09fdd9-423c-4088-a3a7-804d67f601e4" providerId="AD" clId="Web-{3C44B022-72FC-7D1F-DDA3-CB09942E0A07}" dt="2025-03-16T21:28:23.707" v="62" actId="20577"/>
          <ac:spMkLst>
            <pc:docMk/>
            <pc:sldMk cId="3471719103" sldId="457"/>
            <ac:spMk id="3" creationId="{AF4DAD88-0CC3-160F-D951-1F48CA099278}"/>
          </ac:spMkLst>
        </pc:spChg>
      </pc:sldChg>
    </pc:docChg>
  </pc:docChgLst>
  <pc:docChgLst>
    <pc:chgData name="Gill, Ria, PED" userId="S::ria.gill@ped.nm.gov::3e09fdd9-423c-4088-a3a7-804d67f601e4" providerId="AD" clId="Web-{4709E19C-7A77-35A1-532C-7037CB2D4EE9}"/>
    <pc:docChg chg="modSld">
      <pc:chgData name="Gill, Ria, PED" userId="S::ria.gill@ped.nm.gov::3e09fdd9-423c-4088-a3a7-804d67f601e4" providerId="AD" clId="Web-{4709E19C-7A77-35A1-532C-7037CB2D4EE9}" dt="2025-02-05T17:39:32.416" v="2" actId="20577"/>
      <pc:docMkLst>
        <pc:docMk/>
      </pc:docMkLst>
      <pc:sldChg chg="modSp">
        <pc:chgData name="Gill, Ria, PED" userId="S::ria.gill@ped.nm.gov::3e09fdd9-423c-4088-a3a7-804d67f601e4" providerId="AD" clId="Web-{4709E19C-7A77-35A1-532C-7037CB2D4EE9}" dt="2025-02-05T17:39:32.416" v="2" actId="20577"/>
        <pc:sldMkLst>
          <pc:docMk/>
          <pc:sldMk cId="3939940410" sldId="319"/>
        </pc:sldMkLst>
        <pc:spChg chg="mod">
          <ac:chgData name="Gill, Ria, PED" userId="S::ria.gill@ped.nm.gov::3e09fdd9-423c-4088-a3a7-804d67f601e4" providerId="AD" clId="Web-{4709E19C-7A77-35A1-532C-7037CB2D4EE9}" dt="2025-02-05T17:39:32.416" v="2" actId="20577"/>
          <ac:spMkLst>
            <pc:docMk/>
            <pc:sldMk cId="3939940410" sldId="319"/>
            <ac:spMk id="7" creationId="{1D0E74BB-DA57-0C35-67F0-4691EE8C31D7}"/>
          </ac:spMkLst>
        </pc:spChg>
      </pc:sldChg>
      <pc:sldChg chg="modSp">
        <pc:chgData name="Gill, Ria, PED" userId="S::ria.gill@ped.nm.gov::3e09fdd9-423c-4088-a3a7-804d67f601e4" providerId="AD" clId="Web-{4709E19C-7A77-35A1-532C-7037CB2D4EE9}" dt="2025-02-05T17:34:47.738" v="1" actId="20577"/>
        <pc:sldMkLst>
          <pc:docMk/>
          <pc:sldMk cId="2093424760" sldId="327"/>
        </pc:sldMkLst>
        <pc:spChg chg="mod">
          <ac:chgData name="Gill, Ria, PED" userId="S::ria.gill@ped.nm.gov::3e09fdd9-423c-4088-a3a7-804d67f601e4" providerId="AD" clId="Web-{4709E19C-7A77-35A1-532C-7037CB2D4EE9}" dt="2025-02-05T17:34:47.738" v="1" actId="20577"/>
          <ac:spMkLst>
            <pc:docMk/>
            <pc:sldMk cId="2093424760" sldId="327"/>
            <ac:spMk id="3" creationId="{775A82E5-0BE0-907C-4FA0-94BC0F87C75B}"/>
          </ac:spMkLst>
        </pc:spChg>
      </pc:sldChg>
    </pc:docChg>
  </pc:docChgLst>
  <pc:docChgLst>
    <pc:chgData name="Schweiger, Liz, PED" userId="S::liz.schweiger@ped.nm.gov::5cd3cca1-ff73-47cc-8177-2e5585bd7b0a" providerId="AD" clId="Web-{EA8EAE2E-3B8A-62F2-D65A-EB01929B2806}"/>
    <pc:docChg chg="modSld">
      <pc:chgData name="Schweiger, Liz, PED" userId="S::liz.schweiger@ped.nm.gov::5cd3cca1-ff73-47cc-8177-2e5585bd7b0a" providerId="AD" clId="Web-{EA8EAE2E-3B8A-62F2-D65A-EB01929B2806}" dt="2025-02-17T18:31:36.562" v="6" actId="20577"/>
      <pc:docMkLst>
        <pc:docMk/>
      </pc:docMkLst>
      <pc:sldChg chg="modSp">
        <pc:chgData name="Schweiger, Liz, PED" userId="S::liz.schweiger@ped.nm.gov::5cd3cca1-ff73-47cc-8177-2e5585bd7b0a" providerId="AD" clId="Web-{EA8EAE2E-3B8A-62F2-D65A-EB01929B2806}" dt="2025-02-17T18:31:36.562" v="6" actId="20577"/>
        <pc:sldMkLst>
          <pc:docMk/>
          <pc:sldMk cId="3510856918" sldId="340"/>
        </pc:sldMkLst>
        <pc:spChg chg="mod">
          <ac:chgData name="Schweiger, Liz, PED" userId="S::liz.schweiger@ped.nm.gov::5cd3cca1-ff73-47cc-8177-2e5585bd7b0a" providerId="AD" clId="Web-{EA8EAE2E-3B8A-62F2-D65A-EB01929B2806}" dt="2025-02-17T18:31:36.562" v="6" actId="20577"/>
          <ac:spMkLst>
            <pc:docMk/>
            <pc:sldMk cId="3510856918" sldId="340"/>
            <ac:spMk id="7" creationId="{56249ADE-8D44-3DCE-8CDE-77EADF09FCF9}"/>
          </ac:spMkLst>
        </pc:spChg>
      </pc:sldChg>
    </pc:docChg>
  </pc:docChgLst>
  <pc:docChgLst>
    <pc:chgData name="Jenkins, Tyre, PED" userId="S::tyre.jenkins@ped.nm.gov::222f9daa-a129-49d4-90ae-131c01b0b655" providerId="AD" clId="Web-{4413ED85-230D-7E60-F699-B43D31072A70}"/>
    <pc:docChg chg="mod">
      <pc:chgData name="Jenkins, Tyre, PED" userId="S::tyre.jenkins@ped.nm.gov::222f9daa-a129-49d4-90ae-131c01b0b655" providerId="AD" clId="Web-{4413ED85-230D-7E60-F699-B43D31072A70}" dt="2025-02-05T15:54:19.568" v="0"/>
      <pc:docMkLst>
        <pc:docMk/>
      </pc:docMkLst>
    </pc:docChg>
  </pc:docChgLst>
  <pc:docChgLst>
    <pc:chgData name="Quick, Catherine, PED" userId="S::catherine.quick@ped.nm.gov::3df18671-a2e3-476f-a650-d21b12d9075f" providerId="AD" clId="Web-{DA500423-B269-573B-B1BB-43CB7B8D6D92}"/>
    <pc:docChg chg="modSld">
      <pc:chgData name="Quick, Catherine, PED" userId="S::catherine.quick@ped.nm.gov::3df18671-a2e3-476f-a650-d21b12d9075f" providerId="AD" clId="Web-{DA500423-B269-573B-B1BB-43CB7B8D6D92}" dt="2025-03-13T15:47:54.978" v="5"/>
      <pc:docMkLst>
        <pc:docMk/>
      </pc:docMkLst>
      <pc:sldChg chg="modSp modCm">
        <pc:chgData name="Quick, Catherine, PED" userId="S::catherine.quick@ped.nm.gov::3df18671-a2e3-476f-a650-d21b12d9075f" providerId="AD" clId="Web-{DA500423-B269-573B-B1BB-43CB7B8D6D92}" dt="2025-03-13T15:47:54.978" v="5"/>
        <pc:sldMkLst>
          <pc:docMk/>
          <pc:sldMk cId="3969702218" sldId="468"/>
        </pc:sldMkLst>
        <pc:graphicFrameChg chg="mod modGraphic">
          <ac:chgData name="Quick, Catherine, PED" userId="S::catherine.quick@ped.nm.gov::3df18671-a2e3-476f-a650-d21b12d9075f" providerId="AD" clId="Web-{DA500423-B269-573B-B1BB-43CB7B8D6D92}" dt="2025-03-13T15:47:54.978" v="5"/>
          <ac:graphicFrameMkLst>
            <pc:docMk/>
            <pc:sldMk cId="3969702218" sldId="468"/>
            <ac:graphicFrameMk id="6" creationId="{53FB7409-5DEA-7694-3D42-161D31E243DD}"/>
          </ac:graphicFrameMkLst>
        </pc:graphicFrameChg>
        <pc:extLst>
          <p:ext xmlns:p="http://schemas.openxmlformats.org/presentationml/2006/main" uri="{D6D511B9-2390-475A-947B-AFAB55BFBCF1}">
            <pc226:cmChg xmlns:pc226="http://schemas.microsoft.com/office/powerpoint/2022/06/main/command" chg="mod">
              <pc226:chgData name="Quick, Catherine, PED" userId="S::catherine.quick@ped.nm.gov::3df18671-a2e3-476f-a650-d21b12d9075f" providerId="AD" clId="Web-{DA500423-B269-573B-B1BB-43CB7B8D6D92}" dt="2025-03-13T15:47:54.978" v="4"/>
              <pc2:cmMkLst xmlns:pc2="http://schemas.microsoft.com/office/powerpoint/2019/9/main/command">
                <pc:docMk/>
                <pc:sldMk cId="3969702218" sldId="468"/>
                <pc2:cmMk id="{8D402C7E-81F0-4723-B21B-1B9952B20255}"/>
              </pc2:cmMkLst>
            </pc226:cmChg>
          </p:ext>
        </pc:extLst>
      </pc:sldChg>
    </pc:docChg>
  </pc:docChgLst>
  <pc:docChgLst>
    <pc:chgData name="Dinsmore, Jessica, PED" userId="S::jessica.dinsmore@ped.nm.gov::3fa5b843-7d37-46f0-bba3-a935e8bd4234" providerId="AD" clId="Web-{3036ADAE-0562-11AE-C546-BC11E95D176D}"/>
    <pc:docChg chg="addSld modSld">
      <pc:chgData name="Dinsmore, Jessica, PED" userId="S::jessica.dinsmore@ped.nm.gov::3fa5b843-7d37-46f0-bba3-a935e8bd4234" providerId="AD" clId="Web-{3036ADAE-0562-11AE-C546-BC11E95D176D}" dt="2025-02-18T22:31:55.910" v="71" actId="14100"/>
      <pc:docMkLst>
        <pc:docMk/>
      </pc:docMkLst>
      <pc:sldChg chg="addSp delSp modSp new">
        <pc:chgData name="Dinsmore, Jessica, PED" userId="S::jessica.dinsmore@ped.nm.gov::3fa5b843-7d37-46f0-bba3-a935e8bd4234" providerId="AD" clId="Web-{3036ADAE-0562-11AE-C546-BC11E95D176D}" dt="2025-02-18T22:31:55.910" v="71" actId="14100"/>
        <pc:sldMkLst>
          <pc:docMk/>
          <pc:sldMk cId="2441884378" sldId="486"/>
        </pc:sldMkLst>
        <pc:spChg chg="mod">
          <ac:chgData name="Dinsmore, Jessica, PED" userId="S::jessica.dinsmore@ped.nm.gov::3fa5b843-7d37-46f0-bba3-a935e8bd4234" providerId="AD" clId="Web-{3036ADAE-0562-11AE-C546-BC11E95D176D}" dt="2025-02-18T22:30:45.314" v="51" actId="20577"/>
          <ac:spMkLst>
            <pc:docMk/>
            <pc:sldMk cId="2441884378" sldId="486"/>
            <ac:spMk id="2" creationId="{12B40A12-EA5C-75E9-6DEA-AE880F954318}"/>
          </ac:spMkLst>
        </pc:spChg>
        <pc:spChg chg="add mod">
          <ac:chgData name="Dinsmore, Jessica, PED" userId="S::jessica.dinsmore@ped.nm.gov::3fa5b843-7d37-46f0-bba3-a935e8bd4234" providerId="AD" clId="Web-{3036ADAE-0562-11AE-C546-BC11E95D176D}" dt="2025-02-18T22:31:55.910" v="71" actId="14100"/>
          <ac:spMkLst>
            <pc:docMk/>
            <pc:sldMk cId="2441884378" sldId="486"/>
            <ac:spMk id="6" creationId="{B7BCE7DB-32C5-AF0C-73BE-6C4A137BFAB1}"/>
          </ac:spMkLst>
        </pc:spChg>
        <pc:picChg chg="add mod">
          <ac:chgData name="Dinsmore, Jessica, PED" userId="S::jessica.dinsmore@ped.nm.gov::3fa5b843-7d37-46f0-bba3-a935e8bd4234" providerId="AD" clId="Web-{3036ADAE-0562-11AE-C546-BC11E95D176D}" dt="2025-02-18T22:30:59.002" v="57" actId="1076"/>
          <ac:picMkLst>
            <pc:docMk/>
            <pc:sldMk cId="2441884378" sldId="486"/>
            <ac:picMk id="5" creationId="{EBDC5F21-B720-4DA6-0477-2D9383409696}"/>
          </ac:picMkLst>
        </pc:picChg>
      </pc:sldChg>
    </pc:docChg>
  </pc:docChgLst>
  <pc:docChgLst>
    <pc:chgData name="Ellis, Kaitlin, PED" userId="31f9895c-a0e7-426c-a151-207b8928bdd0" providerId="ADAL" clId="{A34F5306-E65E-46DA-80EE-464FE197C6FC}"/>
    <pc:docChg chg="custSel modSld">
      <pc:chgData name="Ellis, Kaitlin, PED" userId="31f9895c-a0e7-426c-a151-207b8928bdd0" providerId="ADAL" clId="{A34F5306-E65E-46DA-80EE-464FE197C6FC}" dt="2025-03-10T17:26:50.201" v="15" actId="33524"/>
      <pc:docMkLst>
        <pc:docMk/>
      </pc:docMkLst>
      <pc:sldChg chg="modSp mod">
        <pc:chgData name="Ellis, Kaitlin, PED" userId="31f9895c-a0e7-426c-a151-207b8928bdd0" providerId="ADAL" clId="{A34F5306-E65E-46DA-80EE-464FE197C6FC}" dt="2025-03-10T17:26:50.201" v="15" actId="33524"/>
        <pc:sldMkLst>
          <pc:docMk/>
          <pc:sldMk cId="995155034" sldId="336"/>
        </pc:sldMkLst>
        <pc:spChg chg="mod">
          <ac:chgData name="Ellis, Kaitlin, PED" userId="31f9895c-a0e7-426c-a151-207b8928bdd0" providerId="ADAL" clId="{A34F5306-E65E-46DA-80EE-464FE197C6FC}" dt="2025-03-10T17:26:50.201" v="15" actId="33524"/>
          <ac:spMkLst>
            <pc:docMk/>
            <pc:sldMk cId="995155034" sldId="336"/>
            <ac:spMk id="24" creationId="{DEBFF0DE-00D3-225D-2D95-474A8F2C68A8}"/>
          </ac:spMkLst>
        </pc:spChg>
      </pc:sldChg>
    </pc:docChg>
  </pc:docChgLst>
  <pc:docChgLst>
    <pc:chgData name="Cordova, Trudy, PED" userId="S::trudy.cordova@ped.nm.gov::32632cd6-c6de-4076-a7bf-44d06389e1e4" providerId="AD" clId="Web-{5B47BEB6-7B0F-64A9-4FA7-DB79692E2FD1}"/>
    <pc:docChg chg="modSld">
      <pc:chgData name="Cordova, Trudy, PED" userId="S::trudy.cordova@ped.nm.gov::32632cd6-c6de-4076-a7bf-44d06389e1e4" providerId="AD" clId="Web-{5B47BEB6-7B0F-64A9-4FA7-DB79692E2FD1}" dt="2025-02-05T20:22:57.753" v="11"/>
      <pc:docMkLst>
        <pc:docMk/>
      </pc:docMkLst>
      <pc:sldChg chg="modSp">
        <pc:chgData name="Cordova, Trudy, PED" userId="S::trudy.cordova@ped.nm.gov::32632cd6-c6de-4076-a7bf-44d06389e1e4" providerId="AD" clId="Web-{5B47BEB6-7B0F-64A9-4FA7-DB79692E2FD1}" dt="2025-02-05T20:22:27.331" v="9"/>
        <pc:sldMkLst>
          <pc:docMk/>
          <pc:sldMk cId="3737329958" sldId="268"/>
        </pc:sldMkLst>
        <pc:graphicFrameChg chg="mod modGraphic">
          <ac:chgData name="Cordova, Trudy, PED" userId="S::trudy.cordova@ped.nm.gov::32632cd6-c6de-4076-a7bf-44d06389e1e4" providerId="AD" clId="Web-{5B47BEB6-7B0F-64A9-4FA7-DB79692E2FD1}" dt="2025-02-05T20:22:27.331" v="9"/>
          <ac:graphicFrameMkLst>
            <pc:docMk/>
            <pc:sldMk cId="3737329958" sldId="268"/>
            <ac:graphicFrameMk id="5" creationId="{5894B304-53FB-8E26-7482-8BC2D4E4A89D}"/>
          </ac:graphicFrameMkLst>
        </pc:graphicFrameChg>
      </pc:sldChg>
      <pc:sldChg chg="modSp">
        <pc:chgData name="Cordova, Trudy, PED" userId="S::trudy.cordova@ped.nm.gov::32632cd6-c6de-4076-a7bf-44d06389e1e4" providerId="AD" clId="Web-{5B47BEB6-7B0F-64A9-4FA7-DB79692E2FD1}" dt="2025-02-05T20:22:57.753" v="11"/>
        <pc:sldMkLst>
          <pc:docMk/>
          <pc:sldMk cId="714203666" sldId="320"/>
        </pc:sldMkLst>
        <pc:graphicFrameChg chg="mod modGraphic">
          <ac:chgData name="Cordova, Trudy, PED" userId="S::trudy.cordova@ped.nm.gov::32632cd6-c6de-4076-a7bf-44d06389e1e4" providerId="AD" clId="Web-{5B47BEB6-7B0F-64A9-4FA7-DB79692E2FD1}" dt="2025-02-05T20:22:57.753" v="11"/>
          <ac:graphicFrameMkLst>
            <pc:docMk/>
            <pc:sldMk cId="714203666" sldId="320"/>
            <ac:graphicFrameMk id="3" creationId="{3D0D7E04-EC33-0027-1C3E-80BA3A6F40E1}"/>
          </ac:graphicFrameMkLst>
        </pc:graphicFrameChg>
        <pc:graphicFrameChg chg="mod modGraphic">
          <ac:chgData name="Cordova, Trudy, PED" userId="S::trudy.cordova@ped.nm.gov::32632cd6-c6de-4076-a7bf-44d06389e1e4" providerId="AD" clId="Web-{5B47BEB6-7B0F-64A9-4FA7-DB79692E2FD1}" dt="2025-02-05T20:21:33.658" v="3"/>
          <ac:graphicFrameMkLst>
            <pc:docMk/>
            <pc:sldMk cId="714203666" sldId="320"/>
            <ac:graphicFrameMk id="6" creationId="{B0E59A89-400D-AB08-D856-8A1C78E6DD70}"/>
          </ac:graphicFrameMkLst>
        </pc:graphicFrameChg>
      </pc:sldChg>
    </pc:docChg>
  </pc:docChgLst>
  <pc:docChgLst>
    <pc:chgData name="Dinsmore, Jessica, PED" userId="S::jessica.dinsmore@ped.nm.gov::3fa5b843-7d37-46f0-bba3-a935e8bd4234" providerId="AD" clId="Web-{6194476D-3403-13C5-292F-8A1A4908EE1E}"/>
    <pc:docChg chg="modSld">
      <pc:chgData name="Dinsmore, Jessica, PED" userId="S::jessica.dinsmore@ped.nm.gov::3fa5b843-7d37-46f0-bba3-a935e8bd4234" providerId="AD" clId="Web-{6194476D-3403-13C5-292F-8A1A4908EE1E}" dt="2025-02-05T19:59:16.096" v="36" actId="20577"/>
      <pc:docMkLst>
        <pc:docMk/>
      </pc:docMkLst>
      <pc:sldChg chg="modSp">
        <pc:chgData name="Dinsmore, Jessica, PED" userId="S::jessica.dinsmore@ped.nm.gov::3fa5b843-7d37-46f0-bba3-a935e8bd4234" providerId="AD" clId="Web-{6194476D-3403-13C5-292F-8A1A4908EE1E}" dt="2025-02-05T19:59:16.096" v="36" actId="20577"/>
        <pc:sldMkLst>
          <pc:docMk/>
          <pc:sldMk cId="1983731997" sldId="463"/>
        </pc:sldMkLst>
        <pc:spChg chg="mod">
          <ac:chgData name="Dinsmore, Jessica, PED" userId="S::jessica.dinsmore@ped.nm.gov::3fa5b843-7d37-46f0-bba3-a935e8bd4234" providerId="AD" clId="Web-{6194476D-3403-13C5-292F-8A1A4908EE1E}" dt="2025-02-05T19:56:26.876" v="28" actId="20577"/>
          <ac:spMkLst>
            <pc:docMk/>
            <pc:sldMk cId="1983731997" sldId="463"/>
            <ac:spMk id="4" creationId="{D7AB75F2-C3D3-A002-1A77-9BA8ACF9C5F0}"/>
          </ac:spMkLst>
        </pc:spChg>
        <pc:spChg chg="mod">
          <ac:chgData name="Dinsmore, Jessica, PED" userId="S::jessica.dinsmore@ped.nm.gov::3fa5b843-7d37-46f0-bba3-a935e8bd4234" providerId="AD" clId="Web-{6194476D-3403-13C5-292F-8A1A4908EE1E}" dt="2025-02-05T19:56:50.767" v="29" actId="20577"/>
          <ac:spMkLst>
            <pc:docMk/>
            <pc:sldMk cId="1983731997" sldId="463"/>
            <ac:spMk id="5" creationId="{F20AAE82-76CC-561E-01C5-0D2F4295A634}"/>
          </ac:spMkLst>
        </pc:spChg>
        <pc:spChg chg="mod">
          <ac:chgData name="Dinsmore, Jessica, PED" userId="S::jessica.dinsmore@ped.nm.gov::3fa5b843-7d37-46f0-bba3-a935e8bd4234" providerId="AD" clId="Web-{6194476D-3403-13C5-292F-8A1A4908EE1E}" dt="2025-02-05T19:56:54.627" v="30" actId="20577"/>
          <ac:spMkLst>
            <pc:docMk/>
            <pc:sldMk cId="1983731997" sldId="463"/>
            <ac:spMk id="6" creationId="{D9AE5F06-97F5-26B8-8C6D-9101BA58A3B5}"/>
          </ac:spMkLst>
        </pc:spChg>
        <pc:spChg chg="mod">
          <ac:chgData name="Dinsmore, Jessica, PED" userId="S::jessica.dinsmore@ped.nm.gov::3fa5b843-7d37-46f0-bba3-a935e8bd4234" providerId="AD" clId="Web-{6194476D-3403-13C5-292F-8A1A4908EE1E}" dt="2025-02-05T19:59:16.096" v="36" actId="20577"/>
          <ac:spMkLst>
            <pc:docMk/>
            <pc:sldMk cId="1983731997" sldId="463"/>
            <ac:spMk id="7" creationId="{108E1141-6A98-89A6-D546-67E59A90E766}"/>
          </ac:spMkLst>
        </pc:spChg>
      </pc:sldChg>
    </pc:docChg>
  </pc:docChgLst>
  <pc:docChgLst>
    <pc:chgData name="Schweiger, Liz, PED" userId="5cd3cca1-ff73-47cc-8177-2e5585bd7b0a" providerId="ADAL" clId="{4A6AF89C-8013-469C-871C-230D413C4A32}"/>
    <pc:docChg chg="undo custSel addSld modSld sldOrd">
      <pc:chgData name="Schweiger, Liz, PED" userId="5cd3cca1-ff73-47cc-8177-2e5585bd7b0a" providerId="ADAL" clId="{4A6AF89C-8013-469C-871C-230D413C4A32}" dt="2025-03-17T21:15:25.518" v="898" actId="20577"/>
      <pc:docMkLst>
        <pc:docMk/>
      </pc:docMkLst>
      <pc:sldChg chg="ord">
        <pc:chgData name="Schweiger, Liz, PED" userId="5cd3cca1-ff73-47cc-8177-2e5585bd7b0a" providerId="ADAL" clId="{4A6AF89C-8013-469C-871C-230D413C4A32}" dt="2025-03-17T15:43:09.978" v="0" actId="20578"/>
        <pc:sldMkLst>
          <pc:docMk/>
          <pc:sldMk cId="0" sldId="261"/>
        </pc:sldMkLst>
      </pc:sldChg>
      <pc:sldChg chg="addSp modSp new mod">
        <pc:chgData name="Schweiger, Liz, PED" userId="5cd3cca1-ff73-47cc-8177-2e5585bd7b0a" providerId="ADAL" clId="{4A6AF89C-8013-469C-871C-230D413C4A32}" dt="2025-03-17T21:15:25.518" v="898" actId="20577"/>
        <pc:sldMkLst>
          <pc:docMk/>
          <pc:sldMk cId="529341666" sldId="536"/>
        </pc:sldMkLst>
        <pc:spChg chg="mod">
          <ac:chgData name="Schweiger, Liz, PED" userId="5cd3cca1-ff73-47cc-8177-2e5585bd7b0a" providerId="ADAL" clId="{4A6AF89C-8013-469C-871C-230D413C4A32}" dt="2025-03-17T20:38:34.163" v="897" actId="20577"/>
          <ac:spMkLst>
            <pc:docMk/>
            <pc:sldMk cId="529341666" sldId="536"/>
            <ac:spMk id="2" creationId="{570581F6-5475-7730-C97C-521B04C98B03}"/>
          </ac:spMkLst>
        </pc:spChg>
        <pc:spChg chg="mod">
          <ac:chgData name="Schweiger, Liz, PED" userId="5cd3cca1-ff73-47cc-8177-2e5585bd7b0a" providerId="ADAL" clId="{4A6AF89C-8013-469C-871C-230D413C4A32}" dt="2025-03-17T21:15:25.518" v="898" actId="20577"/>
          <ac:spMkLst>
            <pc:docMk/>
            <pc:sldMk cId="529341666" sldId="536"/>
            <ac:spMk id="3" creationId="{26588482-FEA4-1F90-01D0-4DAE72D92801}"/>
          </ac:spMkLst>
        </pc:spChg>
        <pc:picChg chg="add mod">
          <ac:chgData name="Schweiger, Liz, PED" userId="5cd3cca1-ff73-47cc-8177-2e5585bd7b0a" providerId="ADAL" clId="{4A6AF89C-8013-469C-871C-230D413C4A32}" dt="2025-03-17T17:34:24.790" v="834" actId="1076"/>
          <ac:picMkLst>
            <pc:docMk/>
            <pc:sldMk cId="529341666" sldId="536"/>
            <ac:picMk id="6" creationId="{8395CDEF-FE50-AC0F-6DBC-0285021177E8}"/>
          </ac:picMkLst>
        </pc:picChg>
      </pc:sldChg>
    </pc:docChg>
  </pc:docChgLst>
  <pc:docChgLst>
    <pc:chgData name="Quick, Catherine, PED" userId="S::catherine.quick@ped.nm.gov::3df18671-a2e3-476f-a650-d21b12d9075f" providerId="AD" clId="Web-{5EBD8414-0E95-8C8B-678F-EAAA762A8B9A}"/>
    <pc:docChg chg="modSld">
      <pc:chgData name="Quick, Catherine, PED" userId="S::catherine.quick@ped.nm.gov::3df18671-a2e3-476f-a650-d21b12d9075f" providerId="AD" clId="Web-{5EBD8414-0E95-8C8B-678F-EAAA762A8B9A}" dt="2025-03-10T19:43:41.924" v="35"/>
      <pc:docMkLst>
        <pc:docMk/>
      </pc:docMkLst>
      <pc:sldChg chg="modSp modCm">
        <pc:chgData name="Quick, Catherine, PED" userId="S::catherine.quick@ped.nm.gov::3df18671-a2e3-476f-a650-d21b12d9075f" providerId="AD" clId="Web-{5EBD8414-0E95-8C8B-678F-EAAA762A8B9A}" dt="2025-03-10T19:43:41.924" v="35"/>
        <pc:sldMkLst>
          <pc:docMk/>
          <pc:sldMk cId="3969702218" sldId="468"/>
        </pc:sldMkLst>
        <pc:graphicFrameChg chg="mod modGraphic">
          <ac:chgData name="Quick, Catherine, PED" userId="S::catherine.quick@ped.nm.gov::3df18671-a2e3-476f-a650-d21b12d9075f" providerId="AD" clId="Web-{5EBD8414-0E95-8C8B-678F-EAAA762A8B9A}" dt="2025-03-10T19:43:41.924" v="35"/>
          <ac:graphicFrameMkLst>
            <pc:docMk/>
            <pc:sldMk cId="3969702218" sldId="468"/>
            <ac:graphicFrameMk id="6" creationId="{53FB7409-5DEA-7694-3D42-161D31E243DD}"/>
          </ac:graphicFrameMkLst>
        </pc:graphicFrameChg>
        <pc:extLst>
          <p:ext xmlns:p="http://schemas.openxmlformats.org/presentationml/2006/main" uri="{D6D511B9-2390-475A-947B-AFAB55BFBCF1}">
            <pc226:cmChg xmlns:pc226="http://schemas.microsoft.com/office/powerpoint/2022/06/main/command" chg="mod">
              <pc226:chgData name="Quick, Catherine, PED" userId="S::catherine.quick@ped.nm.gov::3df18671-a2e3-476f-a650-d21b12d9075f" providerId="AD" clId="Web-{5EBD8414-0E95-8C8B-678F-EAAA762A8B9A}" dt="2025-03-10T19:43:41.909" v="34"/>
              <pc2:cmMkLst xmlns:pc2="http://schemas.microsoft.com/office/powerpoint/2019/9/main/command">
                <pc:docMk/>
                <pc:sldMk cId="3969702218" sldId="468"/>
                <pc2:cmMk id="{8D402C7E-81F0-4723-B21B-1B9952B20255}"/>
              </pc2:cmMkLst>
            </pc226:cmChg>
          </p:ext>
        </pc:extLst>
      </pc:sldChg>
    </pc:docChg>
  </pc:docChgLst>
  <pc:docChgLst>
    <pc:chgData name="Santistevan, Monica, PED" userId="S::monica.santistevan@ped.nm.gov::355c311c-e3dd-4cc3-bee8-a0320c392cae" providerId="AD" clId="Web-{2E7E69F3-8946-F645-8C63-0A877F94F7AC}"/>
    <pc:docChg chg="modSld">
      <pc:chgData name="Santistevan, Monica, PED" userId="S::monica.santistevan@ped.nm.gov::355c311c-e3dd-4cc3-bee8-a0320c392cae" providerId="AD" clId="Web-{2E7E69F3-8946-F645-8C63-0A877F94F7AC}" dt="2025-03-13T16:04:51.967" v="0" actId="1076"/>
      <pc:docMkLst>
        <pc:docMk/>
      </pc:docMkLst>
      <pc:sldChg chg="modSp">
        <pc:chgData name="Santistevan, Monica, PED" userId="S::monica.santistevan@ped.nm.gov::355c311c-e3dd-4cc3-bee8-a0320c392cae" providerId="AD" clId="Web-{2E7E69F3-8946-F645-8C63-0A877F94F7AC}" dt="2025-03-13T16:04:51.967" v="0" actId="1076"/>
        <pc:sldMkLst>
          <pc:docMk/>
          <pc:sldMk cId="0" sldId="259"/>
        </pc:sldMkLst>
        <pc:graphicFrameChg chg="mod">
          <ac:chgData name="Santistevan, Monica, PED" userId="S::monica.santistevan@ped.nm.gov::355c311c-e3dd-4cc3-bee8-a0320c392cae" providerId="AD" clId="Web-{2E7E69F3-8946-F645-8C63-0A877F94F7AC}" dt="2025-03-13T16:04:51.967" v="0" actId="1076"/>
          <ac:graphicFrameMkLst>
            <pc:docMk/>
            <pc:sldMk cId="0" sldId="259"/>
            <ac:graphicFrameMk id="14" creationId="{BD5A4CC5-EB2C-D70E-76EF-68104E6F6324}"/>
          </ac:graphicFrameMkLst>
        </pc:graphicFrameChg>
      </pc:sldChg>
    </pc:docChg>
  </pc:docChgLst>
  <pc:docChgLst>
    <pc:chgData name="Ellis, Kaitlin, PED" userId="S::kaitlin.ellis@ped.nm.gov::31f9895c-a0e7-426c-a151-207b8928bdd0" providerId="AD" clId="Web-{F82A38CA-B2CB-EB3C-B02F-EAED609A0516}"/>
    <pc:docChg chg="modSld">
      <pc:chgData name="Ellis, Kaitlin, PED" userId="S::kaitlin.ellis@ped.nm.gov::31f9895c-a0e7-426c-a151-207b8928bdd0" providerId="AD" clId="Web-{F82A38CA-B2CB-EB3C-B02F-EAED609A0516}" dt="2025-03-10T17:21:27.658" v="155" actId="20577"/>
      <pc:docMkLst>
        <pc:docMk/>
      </pc:docMkLst>
      <pc:sldChg chg="modSp">
        <pc:chgData name="Ellis, Kaitlin, PED" userId="S::kaitlin.ellis@ped.nm.gov::31f9895c-a0e7-426c-a151-207b8928bdd0" providerId="AD" clId="Web-{F82A38CA-B2CB-EB3C-B02F-EAED609A0516}" dt="2025-03-10T17:21:27.658" v="155" actId="20577"/>
        <pc:sldMkLst>
          <pc:docMk/>
          <pc:sldMk cId="995155034" sldId="336"/>
        </pc:sldMkLst>
        <pc:spChg chg="mod">
          <ac:chgData name="Ellis, Kaitlin, PED" userId="S::kaitlin.ellis@ped.nm.gov::31f9895c-a0e7-426c-a151-207b8928bdd0" providerId="AD" clId="Web-{F82A38CA-B2CB-EB3C-B02F-EAED609A0516}" dt="2025-03-10T17:21:27.658" v="155" actId="20577"/>
          <ac:spMkLst>
            <pc:docMk/>
            <pc:sldMk cId="995155034" sldId="336"/>
            <ac:spMk id="24" creationId="{DEBFF0DE-00D3-225D-2D95-474A8F2C68A8}"/>
          </ac:spMkLst>
        </pc:spChg>
      </pc:sldChg>
      <pc:sldChg chg="modSp">
        <pc:chgData name="Ellis, Kaitlin, PED" userId="S::kaitlin.ellis@ped.nm.gov::31f9895c-a0e7-426c-a151-207b8928bdd0" providerId="AD" clId="Web-{F82A38CA-B2CB-EB3C-B02F-EAED609A0516}" dt="2025-03-10T17:07:03.358" v="121" actId="20577"/>
        <pc:sldMkLst>
          <pc:docMk/>
          <pc:sldMk cId="3920145039" sldId="467"/>
        </pc:sldMkLst>
        <pc:spChg chg="mod">
          <ac:chgData name="Ellis, Kaitlin, PED" userId="S::kaitlin.ellis@ped.nm.gov::31f9895c-a0e7-426c-a151-207b8928bdd0" providerId="AD" clId="Web-{F82A38CA-B2CB-EB3C-B02F-EAED609A0516}" dt="2025-03-10T17:07:03.358" v="121" actId="20577"/>
          <ac:spMkLst>
            <pc:docMk/>
            <pc:sldMk cId="3920145039" sldId="467"/>
            <ac:spMk id="3" creationId="{EAA4E2C1-7F1A-B275-1AF9-5ABCE735E3CC}"/>
          </ac:spMkLst>
        </pc:spChg>
      </pc:sldChg>
    </pc:docChg>
  </pc:docChgLst>
  <pc:docChgLst>
    <pc:chgData name="Schweiger, Liz, PED" userId="S::liz.schweiger@ped.nm.gov::5cd3cca1-ff73-47cc-8177-2e5585bd7b0a" providerId="AD" clId="Web-{736F4716-04F8-B6F1-C92F-6888AD450848}"/>
    <pc:docChg chg="modSld">
      <pc:chgData name="Schweiger, Liz, PED" userId="S::liz.schweiger@ped.nm.gov::5cd3cca1-ff73-47cc-8177-2e5585bd7b0a" providerId="AD" clId="Web-{736F4716-04F8-B6F1-C92F-6888AD450848}" dt="2025-03-18T14:53:50.415" v="45" actId="20577"/>
      <pc:docMkLst>
        <pc:docMk/>
      </pc:docMkLst>
      <pc:sldChg chg="modSp">
        <pc:chgData name="Schweiger, Liz, PED" userId="S::liz.schweiger@ped.nm.gov::5cd3cca1-ff73-47cc-8177-2e5585bd7b0a" providerId="AD" clId="Web-{736F4716-04F8-B6F1-C92F-6888AD450848}" dt="2025-03-18T14:53:50.415" v="45" actId="20577"/>
        <pc:sldMkLst>
          <pc:docMk/>
          <pc:sldMk cId="529341666" sldId="536"/>
        </pc:sldMkLst>
        <pc:spChg chg="mod">
          <ac:chgData name="Schweiger, Liz, PED" userId="S::liz.schweiger@ped.nm.gov::5cd3cca1-ff73-47cc-8177-2e5585bd7b0a" providerId="AD" clId="Web-{736F4716-04F8-B6F1-C92F-6888AD450848}" dt="2025-03-18T14:53:50.415" v="45" actId="20577"/>
          <ac:spMkLst>
            <pc:docMk/>
            <pc:sldMk cId="529341666" sldId="536"/>
            <ac:spMk id="3" creationId="{26588482-FEA4-1F90-01D0-4DAE72D92801}"/>
          </ac:spMkLst>
        </pc:spChg>
      </pc:sldChg>
    </pc:docChg>
  </pc:docChgLst>
  <pc:docChgLst>
    <pc:chgData name="Dinsmore, Jessica, PED" userId="S::jessica.dinsmore@ped.nm.gov::3fa5b843-7d37-46f0-bba3-a935e8bd4234" providerId="AD" clId="Web-{D6F6C0C5-8596-CDD3-E3DE-2CA3BBF6C625}"/>
    <pc:docChg chg="modSld">
      <pc:chgData name="Dinsmore, Jessica, PED" userId="S::jessica.dinsmore@ped.nm.gov::3fa5b843-7d37-46f0-bba3-a935e8bd4234" providerId="AD" clId="Web-{D6F6C0C5-8596-CDD3-E3DE-2CA3BBF6C625}" dt="2025-02-06T18:15:02.686" v="2" actId="20577"/>
      <pc:docMkLst>
        <pc:docMk/>
      </pc:docMkLst>
      <pc:sldChg chg="modSp">
        <pc:chgData name="Dinsmore, Jessica, PED" userId="S::jessica.dinsmore@ped.nm.gov::3fa5b843-7d37-46f0-bba3-a935e8bd4234" providerId="AD" clId="Web-{D6F6C0C5-8596-CDD3-E3DE-2CA3BBF6C625}" dt="2025-02-06T18:15:02.686" v="2" actId="20577"/>
        <pc:sldMkLst>
          <pc:docMk/>
          <pc:sldMk cId="1983731997" sldId="463"/>
        </pc:sldMkLst>
        <pc:spChg chg="mod">
          <ac:chgData name="Dinsmore, Jessica, PED" userId="S::jessica.dinsmore@ped.nm.gov::3fa5b843-7d37-46f0-bba3-a935e8bd4234" providerId="AD" clId="Web-{D6F6C0C5-8596-CDD3-E3DE-2CA3BBF6C625}" dt="2025-02-06T18:15:02.686" v="2" actId="20577"/>
          <ac:spMkLst>
            <pc:docMk/>
            <pc:sldMk cId="1983731997" sldId="463"/>
            <ac:spMk id="3" creationId="{DD1C787E-F5CA-DFFE-B9EA-51EA9ABFA182}"/>
          </ac:spMkLst>
        </pc:spChg>
      </pc:sldChg>
    </pc:docChg>
  </pc:docChgLst>
  <pc:docChgLst>
    <pc:chgData name="Burkett, Tamara, PED" userId="S::tamara.burkett@ped.nm.gov::16e481d0-c478-4918-8ff1-70dd5787350a" providerId="AD" clId="Web-{164508EE-5C98-A89F-6DB6-7B198CA7120E}"/>
    <pc:docChg chg="mod addSld delSld modSld">
      <pc:chgData name="Burkett, Tamara, PED" userId="S::tamara.burkett@ped.nm.gov::16e481d0-c478-4918-8ff1-70dd5787350a" providerId="AD" clId="Web-{164508EE-5C98-A89F-6DB6-7B198CA7120E}" dt="2025-03-11T15:55:25.550" v="1522" actId="20577"/>
      <pc:docMkLst>
        <pc:docMk/>
      </pc:docMkLst>
      <pc:sldChg chg="del">
        <pc:chgData name="Burkett, Tamara, PED" userId="S::tamara.burkett@ped.nm.gov::16e481d0-c478-4918-8ff1-70dd5787350a" providerId="AD" clId="Web-{164508EE-5C98-A89F-6DB6-7B198CA7120E}" dt="2025-03-11T14:35:20.962" v="78"/>
        <pc:sldMkLst>
          <pc:docMk/>
          <pc:sldMk cId="2638231297" sldId="466"/>
        </pc:sldMkLst>
      </pc:sldChg>
      <pc:sldChg chg="addSp delSp modSp">
        <pc:chgData name="Burkett, Tamara, PED" userId="S::tamara.burkett@ped.nm.gov::16e481d0-c478-4918-8ff1-70dd5787350a" providerId="AD" clId="Web-{164508EE-5C98-A89F-6DB6-7B198CA7120E}" dt="2025-03-11T15:29:23.562" v="108" actId="1076"/>
        <pc:sldMkLst>
          <pc:docMk/>
          <pc:sldMk cId="1340990259" sldId="489"/>
        </pc:sldMkLst>
      </pc:sldChg>
      <pc:sldChg chg="addSp delSp modSp">
        <pc:chgData name="Burkett, Tamara, PED" userId="S::tamara.burkett@ped.nm.gov::16e481d0-c478-4918-8ff1-70dd5787350a" providerId="AD" clId="Web-{164508EE-5C98-A89F-6DB6-7B198CA7120E}" dt="2025-03-11T15:47:22.883" v="835" actId="20577"/>
        <pc:sldMkLst>
          <pc:docMk/>
          <pc:sldMk cId="2455163912" sldId="490"/>
        </pc:sldMkLst>
      </pc:sldChg>
      <pc:sldChg chg="addSp delSp modSp add replId">
        <pc:chgData name="Burkett, Tamara, PED" userId="S::tamara.burkett@ped.nm.gov::16e481d0-c478-4918-8ff1-70dd5787350a" providerId="AD" clId="Web-{164508EE-5C98-A89F-6DB6-7B198CA7120E}" dt="2025-03-11T15:55:25.550" v="1522" actId="20577"/>
        <pc:sldMkLst>
          <pc:docMk/>
          <pc:sldMk cId="2450917894" sldId="491"/>
        </pc:sldMkLst>
      </pc:sldChg>
      <pc:sldChg chg="add del replId">
        <pc:chgData name="Burkett, Tamara, PED" userId="S::tamara.burkett@ped.nm.gov::16e481d0-c478-4918-8ff1-70dd5787350a" providerId="AD" clId="Web-{164508EE-5C98-A89F-6DB6-7B198CA7120E}" dt="2025-03-11T14:35:25.025" v="79"/>
        <pc:sldMkLst>
          <pc:docMk/>
          <pc:sldMk cId="3387673678" sldId="491"/>
        </pc:sldMkLst>
      </pc:sldChg>
    </pc:docChg>
  </pc:docChgLst>
  <pc:docChgLst>
    <pc:chgData name="Quick, Catherine, PED" userId="S::catherine.quick@ped.nm.gov::3df18671-a2e3-476f-a650-d21b12d9075f" providerId="AD" clId="Web-{2AAB165B-BE73-7B9C-8CE3-74A1C38F9EAC}"/>
    <pc:docChg chg="modSld">
      <pc:chgData name="Quick, Catherine, PED" userId="S::catherine.quick@ped.nm.gov::3df18671-a2e3-476f-a650-d21b12d9075f" providerId="AD" clId="Web-{2AAB165B-BE73-7B9C-8CE3-74A1C38F9EAC}" dt="2025-03-11T00:51:35.974" v="0" actId="20577"/>
      <pc:docMkLst>
        <pc:docMk/>
      </pc:docMkLst>
      <pc:sldChg chg="modSp">
        <pc:chgData name="Quick, Catherine, PED" userId="S::catherine.quick@ped.nm.gov::3df18671-a2e3-476f-a650-d21b12d9075f" providerId="AD" clId="Web-{2AAB165B-BE73-7B9C-8CE3-74A1C38F9EAC}" dt="2025-03-11T00:51:35.974" v="0" actId="20577"/>
        <pc:sldMkLst>
          <pc:docMk/>
          <pc:sldMk cId="3920145039" sldId="467"/>
        </pc:sldMkLst>
        <pc:spChg chg="mod">
          <ac:chgData name="Quick, Catherine, PED" userId="S::catherine.quick@ped.nm.gov::3df18671-a2e3-476f-a650-d21b12d9075f" providerId="AD" clId="Web-{2AAB165B-BE73-7B9C-8CE3-74A1C38F9EAC}" dt="2025-03-11T00:51:35.974" v="0" actId="20577"/>
          <ac:spMkLst>
            <pc:docMk/>
            <pc:sldMk cId="3920145039" sldId="467"/>
            <ac:spMk id="3" creationId="{EAA4E2C1-7F1A-B275-1AF9-5ABCE735E3CC}"/>
          </ac:spMkLst>
        </pc:spChg>
      </pc:sldChg>
    </pc:docChg>
  </pc:docChgLst>
  <pc:docChgLst>
    <pc:chgData name="Schweiger, Liz, PED" userId="S::liz.schweiger@ped.nm.gov::5cd3cca1-ff73-47cc-8177-2e5585bd7b0a" providerId="AD" clId="Web-{61D66F8C-23B8-1AB2-FF87-B9B9EFB50783}"/>
    <pc:docChg chg="modSld">
      <pc:chgData name="Schweiger, Liz, PED" userId="S::liz.schweiger@ped.nm.gov::5cd3cca1-ff73-47cc-8177-2e5585bd7b0a" providerId="AD" clId="Web-{61D66F8C-23B8-1AB2-FF87-B9B9EFB50783}" dt="2025-02-13T17:46:09.256" v="132" actId="1076"/>
      <pc:docMkLst>
        <pc:docMk/>
      </pc:docMkLst>
      <pc:sldChg chg="modSp">
        <pc:chgData name="Schweiger, Liz, PED" userId="S::liz.schweiger@ped.nm.gov::5cd3cca1-ff73-47cc-8177-2e5585bd7b0a" providerId="AD" clId="Web-{61D66F8C-23B8-1AB2-FF87-B9B9EFB50783}" dt="2025-02-13T17:33:45.699" v="1" actId="1076"/>
        <pc:sldMkLst>
          <pc:docMk/>
          <pc:sldMk cId="2315408833" sldId="323"/>
        </pc:sldMkLst>
        <pc:picChg chg="mod">
          <ac:chgData name="Schweiger, Liz, PED" userId="S::liz.schweiger@ped.nm.gov::5cd3cca1-ff73-47cc-8177-2e5585bd7b0a" providerId="AD" clId="Web-{61D66F8C-23B8-1AB2-FF87-B9B9EFB50783}" dt="2025-02-13T17:33:45.699" v="1" actId="1076"/>
          <ac:picMkLst>
            <pc:docMk/>
            <pc:sldMk cId="2315408833" sldId="323"/>
            <ac:picMk id="10" creationId="{56B8EA12-3FE7-A0AA-E35B-9F52C470A400}"/>
          </ac:picMkLst>
        </pc:picChg>
      </pc:sldChg>
      <pc:sldChg chg="addSp delSp modSp">
        <pc:chgData name="Schweiger, Liz, PED" userId="S::liz.schweiger@ped.nm.gov::5cd3cca1-ff73-47cc-8177-2e5585bd7b0a" providerId="AD" clId="Web-{61D66F8C-23B8-1AB2-FF87-B9B9EFB50783}" dt="2025-02-13T17:46:09.256" v="132" actId="1076"/>
        <pc:sldMkLst>
          <pc:docMk/>
          <pc:sldMk cId="727336107" sldId="469"/>
        </pc:sldMkLst>
      </pc:sldChg>
    </pc:docChg>
  </pc:docChgLst>
  <pc:docChgLst>
    <pc:chgData name="Marcotte, Charlene, PED" userId="S::charlene.marcotte@ped.nm.gov::fcff8e57-dbbd-480d-87c8-7efa439d7fd7" providerId="AD" clId="Web-{3A1CFB0C-7730-B41E-D9AF-991493529F26}"/>
    <pc:docChg chg="addSld delSld modSld sldOrd">
      <pc:chgData name="Marcotte, Charlene, PED" userId="S::charlene.marcotte@ped.nm.gov::fcff8e57-dbbd-480d-87c8-7efa439d7fd7" providerId="AD" clId="Web-{3A1CFB0C-7730-B41E-D9AF-991493529F26}" dt="2025-02-18T23:07:39.463" v="2514" actId="20577"/>
      <pc:docMkLst>
        <pc:docMk/>
      </pc:docMkLst>
      <pc:sldChg chg="modSp">
        <pc:chgData name="Marcotte, Charlene, PED" userId="S::charlene.marcotte@ped.nm.gov::fcff8e57-dbbd-480d-87c8-7efa439d7fd7" providerId="AD" clId="Web-{3A1CFB0C-7730-B41E-D9AF-991493529F26}" dt="2025-02-18T19:51:08.851" v="1222" actId="20577"/>
        <pc:sldMkLst>
          <pc:docMk/>
          <pc:sldMk cId="3510856918" sldId="340"/>
        </pc:sldMkLst>
        <pc:spChg chg="mod">
          <ac:chgData name="Marcotte, Charlene, PED" userId="S::charlene.marcotte@ped.nm.gov::fcff8e57-dbbd-480d-87c8-7efa439d7fd7" providerId="AD" clId="Web-{3A1CFB0C-7730-B41E-D9AF-991493529F26}" dt="2025-02-18T19:51:08.851" v="1222" actId="20577"/>
          <ac:spMkLst>
            <pc:docMk/>
            <pc:sldMk cId="3510856918" sldId="340"/>
            <ac:spMk id="7" creationId="{56249ADE-8D44-3DCE-8CDE-77EADF09FCF9}"/>
          </ac:spMkLst>
        </pc:spChg>
      </pc:sldChg>
      <pc:sldChg chg="modSp ord">
        <pc:chgData name="Marcotte, Charlene, PED" userId="S::charlene.marcotte@ped.nm.gov::fcff8e57-dbbd-480d-87c8-7efa439d7fd7" providerId="AD" clId="Web-{3A1CFB0C-7730-B41E-D9AF-991493529F26}" dt="2025-02-18T18:26:46.540" v="87" actId="20577"/>
        <pc:sldMkLst>
          <pc:docMk/>
          <pc:sldMk cId="1734451549" sldId="458"/>
        </pc:sldMkLst>
        <pc:spChg chg="mod">
          <ac:chgData name="Marcotte, Charlene, PED" userId="S::charlene.marcotte@ped.nm.gov::fcff8e57-dbbd-480d-87c8-7efa439d7fd7" providerId="AD" clId="Web-{3A1CFB0C-7730-B41E-D9AF-991493529F26}" dt="2025-02-18T18:26:46.540" v="87" actId="20577"/>
          <ac:spMkLst>
            <pc:docMk/>
            <pc:sldMk cId="1734451549" sldId="458"/>
            <ac:spMk id="200" creationId="{00000000-0000-0000-0000-000000000000}"/>
          </ac:spMkLst>
        </pc:spChg>
      </pc:sldChg>
      <pc:sldChg chg="modSp">
        <pc:chgData name="Marcotte, Charlene, PED" userId="S::charlene.marcotte@ped.nm.gov::fcff8e57-dbbd-480d-87c8-7efa439d7fd7" providerId="AD" clId="Web-{3A1CFB0C-7730-B41E-D9AF-991493529F26}" dt="2025-02-18T18:21:47.533" v="56" actId="20577"/>
        <pc:sldMkLst>
          <pc:docMk/>
          <pc:sldMk cId="4280410081" sldId="459"/>
        </pc:sldMkLst>
        <pc:spChg chg="mod">
          <ac:chgData name="Marcotte, Charlene, PED" userId="S::charlene.marcotte@ped.nm.gov::fcff8e57-dbbd-480d-87c8-7efa439d7fd7" providerId="AD" clId="Web-{3A1CFB0C-7730-B41E-D9AF-991493529F26}" dt="2025-02-18T18:21:47.533" v="56" actId="20577"/>
          <ac:spMkLst>
            <pc:docMk/>
            <pc:sldMk cId="4280410081" sldId="459"/>
            <ac:spMk id="3" creationId="{6CC5C164-AE76-2080-6D1F-51BA286B075E}"/>
          </ac:spMkLst>
        </pc:spChg>
      </pc:sldChg>
      <pc:sldChg chg="modSp">
        <pc:chgData name="Marcotte, Charlene, PED" userId="S::charlene.marcotte@ped.nm.gov::fcff8e57-dbbd-480d-87c8-7efa439d7fd7" providerId="AD" clId="Web-{3A1CFB0C-7730-B41E-D9AF-991493529F26}" dt="2025-02-18T23:07:39.463" v="2514" actId="20577"/>
        <pc:sldMkLst>
          <pc:docMk/>
          <pc:sldMk cId="1473262116" sldId="460"/>
        </pc:sldMkLst>
      </pc:sldChg>
      <pc:sldChg chg="modSp">
        <pc:chgData name="Marcotte, Charlene, PED" userId="S::charlene.marcotte@ped.nm.gov::fcff8e57-dbbd-480d-87c8-7efa439d7fd7" providerId="AD" clId="Web-{3A1CFB0C-7730-B41E-D9AF-991493529F26}" dt="2025-02-18T20:23:23.195" v="1367" actId="20577"/>
        <pc:sldMkLst>
          <pc:docMk/>
          <pc:sldMk cId="3927594870" sldId="464"/>
        </pc:sldMkLst>
      </pc:sldChg>
      <pc:sldChg chg="addSp modSp ord">
        <pc:chgData name="Marcotte, Charlene, PED" userId="S::charlene.marcotte@ped.nm.gov::fcff8e57-dbbd-480d-87c8-7efa439d7fd7" providerId="AD" clId="Web-{3A1CFB0C-7730-B41E-D9AF-991493529F26}" dt="2025-02-18T21:03:06.393" v="2381" actId="20577"/>
        <pc:sldMkLst>
          <pc:docMk/>
          <pc:sldMk cId="2147553647" sldId="465"/>
        </pc:sldMkLst>
      </pc:sldChg>
      <pc:sldChg chg="modSp">
        <pc:chgData name="Marcotte, Charlene, PED" userId="S::charlene.marcotte@ped.nm.gov::fcff8e57-dbbd-480d-87c8-7efa439d7fd7" providerId="AD" clId="Web-{3A1CFB0C-7730-B41E-D9AF-991493529F26}" dt="2025-02-18T20:52:49.753" v="1852" actId="1076"/>
        <pc:sldMkLst>
          <pc:docMk/>
          <pc:sldMk cId="727336107" sldId="469"/>
        </pc:sldMkLst>
      </pc:sldChg>
      <pc:sldChg chg="modSp ord">
        <pc:chgData name="Marcotte, Charlene, PED" userId="S::charlene.marcotte@ped.nm.gov::fcff8e57-dbbd-480d-87c8-7efa439d7fd7" providerId="AD" clId="Web-{3A1CFB0C-7730-B41E-D9AF-991493529F26}" dt="2025-02-18T21:26:19.021" v="2509" actId="20577"/>
        <pc:sldMkLst>
          <pc:docMk/>
          <pc:sldMk cId="2699333921" sldId="473"/>
        </pc:sldMkLst>
        <pc:spChg chg="mod">
          <ac:chgData name="Marcotte, Charlene, PED" userId="S::charlene.marcotte@ped.nm.gov::fcff8e57-dbbd-480d-87c8-7efa439d7fd7" providerId="AD" clId="Web-{3A1CFB0C-7730-B41E-D9AF-991493529F26}" dt="2025-02-18T21:26:19.021" v="2509" actId="20577"/>
          <ac:spMkLst>
            <pc:docMk/>
            <pc:sldMk cId="2699333921" sldId="473"/>
            <ac:spMk id="2" creationId="{19091BB9-C29C-C763-0E33-E75D8FF536BE}"/>
          </ac:spMkLst>
        </pc:spChg>
        <pc:spChg chg="mod">
          <ac:chgData name="Marcotte, Charlene, PED" userId="S::charlene.marcotte@ped.nm.gov::fcff8e57-dbbd-480d-87c8-7efa439d7fd7" providerId="AD" clId="Web-{3A1CFB0C-7730-B41E-D9AF-991493529F26}" dt="2025-02-18T20:00:04.692" v="1281" actId="20577"/>
          <ac:spMkLst>
            <pc:docMk/>
            <pc:sldMk cId="2699333921" sldId="473"/>
            <ac:spMk id="3" creationId="{5120BE07-5655-3F87-6E73-E8298D145870}"/>
          </ac:spMkLst>
        </pc:spChg>
      </pc:sldChg>
      <pc:sldChg chg="addSp delSp modSp">
        <pc:chgData name="Marcotte, Charlene, PED" userId="S::charlene.marcotte@ped.nm.gov::fcff8e57-dbbd-480d-87c8-7efa439d7fd7" providerId="AD" clId="Web-{3A1CFB0C-7730-B41E-D9AF-991493529F26}" dt="2025-02-18T18:45:27.724" v="237" actId="1076"/>
        <pc:sldMkLst>
          <pc:docMk/>
          <pc:sldMk cId="194508156" sldId="474"/>
        </pc:sldMkLst>
      </pc:sldChg>
      <pc:sldChg chg="addSp modSp">
        <pc:chgData name="Marcotte, Charlene, PED" userId="S::charlene.marcotte@ped.nm.gov::fcff8e57-dbbd-480d-87c8-7efa439d7fd7" providerId="AD" clId="Web-{3A1CFB0C-7730-B41E-D9AF-991493529F26}" dt="2025-02-18T19:54:59.185" v="1227" actId="20577"/>
        <pc:sldMkLst>
          <pc:docMk/>
          <pc:sldMk cId="969501627" sldId="475"/>
        </pc:sldMkLst>
      </pc:sldChg>
      <pc:sldChg chg="addSp delSp modSp">
        <pc:chgData name="Marcotte, Charlene, PED" userId="S::charlene.marcotte@ped.nm.gov::fcff8e57-dbbd-480d-87c8-7efa439d7fd7" providerId="AD" clId="Web-{3A1CFB0C-7730-B41E-D9AF-991493529F26}" dt="2025-02-18T18:45:06.114" v="235"/>
        <pc:sldMkLst>
          <pc:docMk/>
          <pc:sldMk cId="4168105641" sldId="476"/>
        </pc:sldMkLst>
      </pc:sldChg>
      <pc:sldChg chg="modSp">
        <pc:chgData name="Marcotte, Charlene, PED" userId="S::charlene.marcotte@ped.nm.gov::fcff8e57-dbbd-480d-87c8-7efa439d7fd7" providerId="AD" clId="Web-{3A1CFB0C-7730-B41E-D9AF-991493529F26}" dt="2025-02-18T19:57:28.532" v="1279" actId="20577"/>
        <pc:sldMkLst>
          <pc:docMk/>
          <pc:sldMk cId="4159055533" sldId="477"/>
        </pc:sldMkLst>
      </pc:sldChg>
      <pc:sldChg chg="addSp delSp modSp add ord replId">
        <pc:chgData name="Marcotte, Charlene, PED" userId="S::charlene.marcotte@ped.nm.gov::fcff8e57-dbbd-480d-87c8-7efa439d7fd7" providerId="AD" clId="Web-{3A1CFB0C-7730-B41E-D9AF-991493529F26}" dt="2025-02-18T19:55:25.795" v="1232" actId="20577"/>
        <pc:sldMkLst>
          <pc:docMk/>
          <pc:sldMk cId="829358532" sldId="478"/>
        </pc:sldMkLst>
      </pc:sldChg>
      <pc:sldChg chg="add replId">
        <pc:chgData name="Marcotte, Charlene, PED" userId="S::charlene.marcotte@ped.nm.gov::fcff8e57-dbbd-480d-87c8-7efa439d7fd7" providerId="AD" clId="Web-{3A1CFB0C-7730-B41E-D9AF-991493529F26}" dt="2025-02-18T19:35:55.610" v="920"/>
        <pc:sldMkLst>
          <pc:docMk/>
          <pc:sldMk cId="3403236846" sldId="479"/>
        </pc:sldMkLst>
      </pc:sldChg>
      <pc:sldChg chg="addSp modSp new">
        <pc:chgData name="Marcotte, Charlene, PED" userId="S::charlene.marcotte@ped.nm.gov::fcff8e57-dbbd-480d-87c8-7efa439d7fd7" providerId="AD" clId="Web-{3A1CFB0C-7730-B41E-D9AF-991493529F26}" dt="2025-02-18T19:47:40.424" v="1189" actId="20577"/>
        <pc:sldMkLst>
          <pc:docMk/>
          <pc:sldMk cId="3090271544" sldId="480"/>
        </pc:sldMkLst>
      </pc:sldChg>
      <pc:sldChg chg="modSp add del replId">
        <pc:chgData name="Marcotte, Charlene, PED" userId="S::charlene.marcotte@ped.nm.gov::fcff8e57-dbbd-480d-87c8-7efa439d7fd7" providerId="AD" clId="Web-{3A1CFB0C-7730-B41E-D9AF-991493529F26}" dt="2025-02-18T22:04:57.640" v="2511"/>
        <pc:sldMkLst>
          <pc:docMk/>
          <pc:sldMk cId="2963871466" sldId="481"/>
        </pc:sldMkLst>
      </pc:sldChg>
      <pc:sldChg chg="new del">
        <pc:chgData name="Marcotte, Charlene, PED" userId="S::charlene.marcotte@ped.nm.gov::fcff8e57-dbbd-480d-87c8-7efa439d7fd7" providerId="AD" clId="Web-{3A1CFB0C-7730-B41E-D9AF-991493529F26}" dt="2025-02-18T20:32:26.052" v="1414"/>
        <pc:sldMkLst>
          <pc:docMk/>
          <pc:sldMk cId="1191426877" sldId="482"/>
        </pc:sldMkLst>
      </pc:sldChg>
      <pc:sldChg chg="modSp add ord replId">
        <pc:chgData name="Marcotte, Charlene, PED" userId="S::charlene.marcotte@ped.nm.gov::fcff8e57-dbbd-480d-87c8-7efa439d7fd7" providerId="AD" clId="Web-{3A1CFB0C-7730-B41E-D9AF-991493529F26}" dt="2025-02-18T20:42:55.848" v="1724" actId="20577"/>
        <pc:sldMkLst>
          <pc:docMk/>
          <pc:sldMk cId="4045048010" sldId="482"/>
        </pc:sldMkLst>
      </pc:sldChg>
      <pc:sldChg chg="modSp add replId">
        <pc:chgData name="Marcotte, Charlene, PED" userId="S::charlene.marcotte@ped.nm.gov::fcff8e57-dbbd-480d-87c8-7efa439d7fd7" providerId="AD" clId="Web-{3A1CFB0C-7730-B41E-D9AF-991493529F26}" dt="2025-02-18T20:51:47.220" v="1846" actId="14100"/>
        <pc:sldMkLst>
          <pc:docMk/>
          <pc:sldMk cId="2851511271" sldId="483"/>
        </pc:sldMkLst>
      </pc:sldChg>
      <pc:sldChg chg="modSp add replId">
        <pc:chgData name="Marcotte, Charlene, PED" userId="S::charlene.marcotte@ped.nm.gov::fcff8e57-dbbd-480d-87c8-7efa439d7fd7" providerId="AD" clId="Web-{3A1CFB0C-7730-B41E-D9AF-991493529F26}" dt="2025-02-18T21:42:46.420" v="2510" actId="20577"/>
        <pc:sldMkLst>
          <pc:docMk/>
          <pc:sldMk cId="2293936399" sldId="484"/>
        </pc:sldMkLst>
      </pc:sldChg>
      <pc:sldChg chg="new del ord">
        <pc:chgData name="Marcotte, Charlene, PED" userId="S::charlene.marcotte@ped.nm.gov::fcff8e57-dbbd-480d-87c8-7efa439d7fd7" providerId="AD" clId="Web-{3A1CFB0C-7730-B41E-D9AF-991493529F26}" dt="2025-02-18T20:49:03.451" v="1817"/>
        <pc:sldMkLst>
          <pc:docMk/>
          <pc:sldMk cId="3915886126" sldId="484"/>
        </pc:sldMkLst>
      </pc:sldChg>
      <pc:sldChg chg="addSp delSp modSp add replId">
        <pc:chgData name="Marcotte, Charlene, PED" userId="S::charlene.marcotte@ped.nm.gov::fcff8e57-dbbd-480d-87c8-7efa439d7fd7" providerId="AD" clId="Web-{3A1CFB0C-7730-B41E-D9AF-991493529F26}" dt="2025-02-18T21:22:31.265" v="2506" actId="20577"/>
        <pc:sldMkLst>
          <pc:docMk/>
          <pc:sldMk cId="776397935" sldId="485"/>
        </pc:sldMkLst>
      </pc:sldChg>
    </pc:docChg>
  </pc:docChgLst>
  <pc:docChgLst>
    <pc:chgData name="Quick, Catherine, PED" userId="S::catherine.quick@ped.nm.gov::3df18671-a2e3-476f-a650-d21b12d9075f" providerId="AD" clId="Web-{67FCD96C-51C5-B75D-8FA5-857B99DB8A02}"/>
    <pc:docChg chg="mod addSld modSld">
      <pc:chgData name="Quick, Catherine, PED" userId="S::catherine.quick@ped.nm.gov::3df18671-a2e3-476f-a650-d21b12d9075f" providerId="AD" clId="Web-{67FCD96C-51C5-B75D-8FA5-857B99DB8A02}" dt="2025-02-05T19:21:00.524" v="168" actId="20577"/>
      <pc:docMkLst>
        <pc:docMk/>
      </pc:docMkLst>
      <pc:sldChg chg="addSp modSp new modNotes">
        <pc:chgData name="Quick, Catherine, PED" userId="S::catherine.quick@ped.nm.gov::3df18671-a2e3-476f-a650-d21b12d9075f" providerId="AD" clId="Web-{67FCD96C-51C5-B75D-8FA5-857B99DB8A02}" dt="2025-02-05T19:21:00.524" v="168" actId="20577"/>
        <pc:sldMkLst>
          <pc:docMk/>
          <pc:sldMk cId="1983731997" sldId="463"/>
        </pc:sldMkLst>
        <pc:spChg chg="add mod">
          <ac:chgData name="Quick, Catherine, PED" userId="S::catherine.quick@ped.nm.gov::3df18671-a2e3-476f-a650-d21b12d9075f" providerId="AD" clId="Web-{67FCD96C-51C5-B75D-8FA5-857B99DB8A02}" dt="2025-02-05T19:21:00.524" v="168" actId="20577"/>
          <ac:spMkLst>
            <pc:docMk/>
            <pc:sldMk cId="1983731997" sldId="463"/>
            <ac:spMk id="3" creationId="{DD1C787E-F5CA-DFFE-B9EA-51EA9ABFA182}"/>
          </ac:spMkLst>
        </pc:spChg>
        <pc:spChg chg="add mod">
          <ac:chgData name="Quick, Catherine, PED" userId="S::catherine.quick@ped.nm.gov::3df18671-a2e3-476f-a650-d21b12d9075f" providerId="AD" clId="Web-{67FCD96C-51C5-B75D-8FA5-857B99DB8A02}" dt="2025-02-05T17:04:17.687" v="156" actId="20577"/>
          <ac:spMkLst>
            <pc:docMk/>
            <pc:sldMk cId="1983731997" sldId="463"/>
            <ac:spMk id="4" creationId="{D7AB75F2-C3D3-A002-1A77-9BA8ACF9C5F0}"/>
          </ac:spMkLst>
        </pc:spChg>
        <pc:spChg chg="add mod">
          <ac:chgData name="Quick, Catherine, PED" userId="S::catherine.quick@ped.nm.gov::3df18671-a2e3-476f-a650-d21b12d9075f" providerId="AD" clId="Web-{67FCD96C-51C5-B75D-8FA5-857B99DB8A02}" dt="2025-02-05T17:04:26.609" v="159" actId="14100"/>
          <ac:spMkLst>
            <pc:docMk/>
            <pc:sldMk cId="1983731997" sldId="463"/>
            <ac:spMk id="5" creationId="{F20AAE82-76CC-561E-01C5-0D2F4295A634}"/>
          </ac:spMkLst>
        </pc:spChg>
        <pc:spChg chg="add mod">
          <ac:chgData name="Quick, Catherine, PED" userId="S::catherine.quick@ped.nm.gov::3df18671-a2e3-476f-a650-d21b12d9075f" providerId="AD" clId="Web-{67FCD96C-51C5-B75D-8FA5-857B99DB8A02}" dt="2025-02-05T17:04:20.265" v="157" actId="14100"/>
          <ac:spMkLst>
            <pc:docMk/>
            <pc:sldMk cId="1983731997" sldId="463"/>
            <ac:spMk id="6" creationId="{D9AE5F06-97F5-26B8-8C6D-9101BA58A3B5}"/>
          </ac:spMkLst>
        </pc:spChg>
        <pc:spChg chg="add mod">
          <ac:chgData name="Quick, Catherine, PED" userId="S::catherine.quick@ped.nm.gov::3df18671-a2e3-476f-a650-d21b12d9075f" providerId="AD" clId="Web-{67FCD96C-51C5-B75D-8FA5-857B99DB8A02}" dt="2025-02-05T17:04:23.343" v="158" actId="14100"/>
          <ac:spMkLst>
            <pc:docMk/>
            <pc:sldMk cId="1983731997" sldId="463"/>
            <ac:spMk id="7" creationId="{108E1141-6A98-89A6-D546-67E59A90E766}"/>
          </ac:spMkLst>
        </pc:spChg>
      </pc:sldChg>
    </pc:docChg>
  </pc:docChgLst>
  <pc:docChgLst>
    <pc:chgData name="Quick, Catherine, PED" userId="S::catherine.quick@ped.nm.gov::3df18671-a2e3-476f-a650-d21b12d9075f" providerId="AD" clId="Web-{C938DCC1-4ECF-A508-3319-4D124E9E8D66}"/>
    <pc:docChg chg="addSld delSld modSld sldOrd">
      <pc:chgData name="Quick, Catherine, PED" userId="S::catherine.quick@ped.nm.gov::3df18671-a2e3-476f-a650-d21b12d9075f" providerId="AD" clId="Web-{C938DCC1-4ECF-A508-3319-4D124E9E8D66}" dt="2025-02-06T18:32:20.261" v="469" actId="20577"/>
      <pc:docMkLst>
        <pc:docMk/>
      </pc:docMkLst>
      <pc:sldChg chg="delSp modSp ord">
        <pc:chgData name="Quick, Catherine, PED" userId="S::catherine.quick@ped.nm.gov::3df18671-a2e3-476f-a650-d21b12d9075f" providerId="AD" clId="Web-{C938DCC1-4ECF-A508-3319-4D124E9E8D66}" dt="2025-02-06T18:26:15.024" v="385" actId="14100"/>
        <pc:sldMkLst>
          <pc:docMk/>
          <pc:sldMk cId="3920145039" sldId="467"/>
        </pc:sldMkLst>
        <pc:spChg chg="mod">
          <ac:chgData name="Quick, Catherine, PED" userId="S::catherine.quick@ped.nm.gov::3df18671-a2e3-476f-a650-d21b12d9075f" providerId="AD" clId="Web-{C938DCC1-4ECF-A508-3319-4D124E9E8D66}" dt="2025-02-06T18:26:15.024" v="385" actId="14100"/>
          <ac:spMkLst>
            <pc:docMk/>
            <pc:sldMk cId="3920145039" sldId="467"/>
            <ac:spMk id="3" creationId="{EAA4E2C1-7F1A-B275-1AF9-5ABCE735E3CC}"/>
          </ac:spMkLst>
        </pc:spChg>
      </pc:sldChg>
      <pc:sldChg chg="addSp delSp modSp new del">
        <pc:chgData name="Quick, Catherine, PED" userId="S::catherine.quick@ped.nm.gov::3df18671-a2e3-476f-a650-d21b12d9075f" providerId="AD" clId="Web-{C938DCC1-4ECF-A508-3319-4D124E9E8D66}" dt="2025-02-06T18:19:18.645" v="14"/>
        <pc:sldMkLst>
          <pc:docMk/>
          <pc:sldMk cId="2205548877" sldId="468"/>
        </pc:sldMkLst>
      </pc:sldChg>
      <pc:sldChg chg="addSp delSp modSp new">
        <pc:chgData name="Quick, Catherine, PED" userId="S::catherine.quick@ped.nm.gov::3df18671-a2e3-476f-a650-d21b12d9075f" providerId="AD" clId="Web-{C938DCC1-4ECF-A508-3319-4D124E9E8D66}" dt="2025-02-06T18:32:20.261" v="469" actId="20577"/>
        <pc:sldMkLst>
          <pc:docMk/>
          <pc:sldMk cId="3969702218" sldId="468"/>
        </pc:sldMkLst>
        <pc:spChg chg="mod">
          <ac:chgData name="Quick, Catherine, PED" userId="S::catherine.quick@ped.nm.gov::3df18671-a2e3-476f-a650-d21b12d9075f" providerId="AD" clId="Web-{C938DCC1-4ECF-A508-3319-4D124E9E8D66}" dt="2025-02-06T18:32:20.261" v="469" actId="20577"/>
          <ac:spMkLst>
            <pc:docMk/>
            <pc:sldMk cId="3969702218" sldId="468"/>
            <ac:spMk id="2" creationId="{2BD1DB55-BB30-B5EE-8658-EEE66D7FA9FB}"/>
          </ac:spMkLst>
        </pc:spChg>
        <pc:graphicFrameChg chg="add mod modGraphic">
          <ac:chgData name="Quick, Catherine, PED" userId="S::catherine.quick@ped.nm.gov::3df18671-a2e3-476f-a650-d21b12d9075f" providerId="AD" clId="Web-{C938DCC1-4ECF-A508-3319-4D124E9E8D66}" dt="2025-02-06T18:30:30.635" v="455" actId="1076"/>
          <ac:graphicFrameMkLst>
            <pc:docMk/>
            <pc:sldMk cId="3969702218" sldId="468"/>
            <ac:graphicFrameMk id="6" creationId="{53FB7409-5DEA-7694-3D42-161D31E243DD}"/>
          </ac:graphicFrameMkLst>
        </pc:graphicFrameChg>
      </pc:sldChg>
      <pc:sldChg chg="new del">
        <pc:chgData name="Quick, Catherine, PED" userId="S::catherine.quick@ped.nm.gov::3df18671-a2e3-476f-a650-d21b12d9075f" providerId="AD" clId="Web-{C938DCC1-4ECF-A508-3319-4D124E9E8D66}" dt="2025-02-06T18:18:37.364" v="8"/>
        <pc:sldMkLst>
          <pc:docMk/>
          <pc:sldMk cId="706132024" sldId="469"/>
        </pc:sldMkLst>
      </pc:sldChg>
    </pc:docChg>
  </pc:docChgLst>
  <pc:docChgLst>
    <pc:chgData name="Cordova, Trudy, PED" userId="S::trudy.cordova@ped.nm.gov::32632cd6-c6de-4076-a7bf-44d06389e1e4" providerId="AD" clId="Web-{8604108E-8989-8D68-5D3A-B92E7B5F49F3}"/>
    <pc:docChg chg="modSld">
      <pc:chgData name="Cordova, Trudy, PED" userId="S::trudy.cordova@ped.nm.gov::32632cd6-c6de-4076-a7bf-44d06389e1e4" providerId="AD" clId="Web-{8604108E-8989-8D68-5D3A-B92E7B5F49F3}" dt="2025-02-18T21:53:02.744" v="2" actId="20577"/>
      <pc:docMkLst>
        <pc:docMk/>
      </pc:docMkLst>
      <pc:sldChg chg="modSp">
        <pc:chgData name="Cordova, Trudy, PED" userId="S::trudy.cordova@ped.nm.gov::32632cd6-c6de-4076-a7bf-44d06389e1e4" providerId="AD" clId="Web-{8604108E-8989-8D68-5D3A-B92E7B5F49F3}" dt="2025-02-18T21:53:02.744" v="2" actId="20577"/>
        <pc:sldMkLst>
          <pc:docMk/>
          <pc:sldMk cId="2699333921" sldId="473"/>
        </pc:sldMkLst>
        <pc:spChg chg="mod">
          <ac:chgData name="Cordova, Trudy, PED" userId="S::trudy.cordova@ped.nm.gov::32632cd6-c6de-4076-a7bf-44d06389e1e4" providerId="AD" clId="Web-{8604108E-8989-8D68-5D3A-B92E7B5F49F3}" dt="2025-02-18T21:53:02.744" v="2" actId="20577"/>
          <ac:spMkLst>
            <pc:docMk/>
            <pc:sldMk cId="2699333921" sldId="473"/>
            <ac:spMk id="3" creationId="{5120BE07-5655-3F87-6E73-E8298D145870}"/>
          </ac:spMkLst>
        </pc:spChg>
      </pc:sldChg>
    </pc:docChg>
  </pc:docChgLst>
  <pc:docChgLst>
    <pc:chgData name="Gill, Ria, PED" userId="S::ria.gill@ped.nm.gov::3e09fdd9-423c-4088-a3a7-804d67f601e4" providerId="AD" clId="Web-{FE5D2BDB-75ED-96A2-87B3-251AF5BE333A}"/>
    <pc:docChg chg="mod modSld">
      <pc:chgData name="Gill, Ria, PED" userId="S::ria.gill@ped.nm.gov::3e09fdd9-423c-4088-a3a7-804d67f601e4" providerId="AD" clId="Web-{FE5D2BDB-75ED-96A2-87B3-251AF5BE333A}" dt="2025-02-07T21:55:28.116" v="73" actId="20577"/>
      <pc:docMkLst>
        <pc:docMk/>
      </pc:docMkLst>
      <pc:sldChg chg="modSp">
        <pc:chgData name="Gill, Ria, PED" userId="S::ria.gill@ped.nm.gov::3e09fdd9-423c-4088-a3a7-804d67f601e4" providerId="AD" clId="Web-{FE5D2BDB-75ED-96A2-87B3-251AF5BE333A}" dt="2025-02-07T21:55:28.116" v="73" actId="20577"/>
        <pc:sldMkLst>
          <pc:docMk/>
          <pc:sldMk cId="1983731997" sldId="463"/>
        </pc:sldMkLst>
        <pc:spChg chg="mod">
          <ac:chgData name="Gill, Ria, PED" userId="S::ria.gill@ped.nm.gov::3e09fdd9-423c-4088-a3a7-804d67f601e4" providerId="AD" clId="Web-{FE5D2BDB-75ED-96A2-87B3-251AF5BE333A}" dt="2025-02-07T21:55:28.116" v="73" actId="20577"/>
          <ac:spMkLst>
            <pc:docMk/>
            <pc:sldMk cId="1983731997" sldId="463"/>
            <ac:spMk id="5" creationId="{F20AAE82-76CC-561E-01C5-0D2F4295A634}"/>
          </ac:spMkLst>
        </pc:spChg>
      </pc:sldChg>
    </pc:docChg>
  </pc:docChgLst>
  <pc:docChgLst>
    <pc:chgData name="Quick, Catherine, PED" userId="S::catherine.quick@ped.nm.gov::3df18671-a2e3-476f-a650-d21b12d9075f" providerId="AD" clId="Web-{D580C8AF-E631-C550-A2CC-7FB89921C0C5}"/>
    <pc:docChg chg="modSld">
      <pc:chgData name="Quick, Catherine, PED" userId="S::catherine.quick@ped.nm.gov::3df18671-a2e3-476f-a650-d21b12d9075f" providerId="AD" clId="Web-{D580C8AF-E631-C550-A2CC-7FB89921C0C5}" dt="2025-02-06T18:13:51.882" v="458" actId="20577"/>
      <pc:docMkLst>
        <pc:docMk/>
      </pc:docMkLst>
      <pc:sldChg chg="addSp modSp">
        <pc:chgData name="Quick, Catherine, PED" userId="S::catherine.quick@ped.nm.gov::3df18671-a2e3-476f-a650-d21b12d9075f" providerId="AD" clId="Web-{D580C8AF-E631-C550-A2CC-7FB89921C0C5}" dt="2025-02-06T18:13:51.882" v="458" actId="20577"/>
        <pc:sldMkLst>
          <pc:docMk/>
          <pc:sldMk cId="3920145039" sldId="467"/>
        </pc:sldMkLst>
        <pc:spChg chg="mod">
          <ac:chgData name="Quick, Catherine, PED" userId="S::catherine.quick@ped.nm.gov::3df18671-a2e3-476f-a650-d21b12d9075f" providerId="AD" clId="Web-{D580C8AF-E631-C550-A2CC-7FB89921C0C5}" dt="2025-02-06T17:57:48.111" v="258" actId="1076"/>
          <ac:spMkLst>
            <pc:docMk/>
            <pc:sldMk cId="3920145039" sldId="467"/>
            <ac:spMk id="2" creationId="{72C0BD74-2E20-82B9-1D89-0BC82BDCFCD8}"/>
          </ac:spMkLst>
        </pc:spChg>
        <pc:spChg chg="mod">
          <ac:chgData name="Quick, Catherine, PED" userId="S::catherine.quick@ped.nm.gov::3df18671-a2e3-476f-a650-d21b12d9075f" providerId="AD" clId="Web-{D580C8AF-E631-C550-A2CC-7FB89921C0C5}" dt="2025-02-06T18:13:51.882" v="458" actId="20577"/>
          <ac:spMkLst>
            <pc:docMk/>
            <pc:sldMk cId="3920145039" sldId="467"/>
            <ac:spMk id="3" creationId="{EAA4E2C1-7F1A-B275-1AF9-5ABCE735E3CC}"/>
          </ac:spMkLst>
        </pc:spChg>
        <pc:spChg chg="add mod">
          <ac:chgData name="Quick, Catherine, PED" userId="S::catherine.quick@ped.nm.gov::3df18671-a2e3-476f-a650-d21b12d9075f" providerId="AD" clId="Web-{D580C8AF-E631-C550-A2CC-7FB89921C0C5}" dt="2025-02-06T18:06:19.504" v="407" actId="20577"/>
          <ac:spMkLst>
            <pc:docMk/>
            <pc:sldMk cId="3920145039" sldId="467"/>
            <ac:spMk id="6" creationId="{A7DE4335-5A55-9F2A-C7EB-74E57D24C9F0}"/>
          </ac:spMkLst>
        </pc:spChg>
      </pc:sldChg>
    </pc:docChg>
  </pc:docChgLst>
  <pc:docChgLst>
    <pc:chgData name="Lozano, Miguel, PED" userId="b956dceb-8183-474f-bd63-c4ef593dd4eb" providerId="ADAL" clId="{79964EBF-6BD2-4A9A-A574-D059258FCD63}"/>
    <pc:docChg chg="modSld">
      <pc:chgData name="Lozano, Miguel, PED" userId="b956dceb-8183-474f-bd63-c4ef593dd4eb" providerId="ADAL" clId="{79964EBF-6BD2-4A9A-A574-D059258FCD63}" dt="2025-03-10T17:06:54.486" v="102" actId="113"/>
      <pc:docMkLst>
        <pc:docMk/>
      </pc:docMkLst>
      <pc:sldChg chg="modSp mod">
        <pc:chgData name="Lozano, Miguel, PED" userId="b956dceb-8183-474f-bd63-c4ef593dd4eb" providerId="ADAL" clId="{79964EBF-6BD2-4A9A-A574-D059258FCD63}" dt="2025-03-10T17:06:54.486" v="102" actId="113"/>
        <pc:sldMkLst>
          <pc:docMk/>
          <pc:sldMk cId="3917001521" sldId="445"/>
        </pc:sldMkLst>
        <pc:spChg chg="mod">
          <ac:chgData name="Lozano, Miguel, PED" userId="b956dceb-8183-474f-bd63-c4ef593dd4eb" providerId="ADAL" clId="{79964EBF-6BD2-4A9A-A574-D059258FCD63}" dt="2025-03-10T17:06:54.486" v="102" actId="113"/>
          <ac:spMkLst>
            <pc:docMk/>
            <pc:sldMk cId="3917001521" sldId="445"/>
            <ac:spMk id="8" creationId="{535A0F86-08F3-657D-0ADE-872A967221F2}"/>
          </ac:spMkLst>
        </pc:spChg>
      </pc:sldChg>
    </pc:docChg>
  </pc:docChgLst>
  <pc:docChgLst>
    <pc:chgData name="Ellis, Kaitlin, PED" userId="31f9895c-a0e7-426c-a151-207b8928bdd0" providerId="ADAL" clId="{C61488B4-DD47-4F45-824F-2EF6C24146CB}"/>
    <pc:docChg chg="delSld modSld">
      <pc:chgData name="Ellis, Kaitlin, PED" userId="31f9895c-a0e7-426c-a151-207b8928bdd0" providerId="ADAL" clId="{C61488B4-DD47-4F45-824F-2EF6C24146CB}" dt="2025-02-17T16:41:58.172" v="2" actId="2696"/>
      <pc:docMkLst>
        <pc:docMk/>
      </pc:docMkLst>
      <pc:sldChg chg="addSp modSp mod">
        <pc:chgData name="Ellis, Kaitlin, PED" userId="31f9895c-a0e7-426c-a151-207b8928bdd0" providerId="ADAL" clId="{C61488B4-DD47-4F45-824F-2EF6C24146CB}" dt="2025-02-17T16:41:43.987" v="1" actId="1076"/>
        <pc:sldMkLst>
          <pc:docMk/>
          <pc:sldMk cId="3471719103" sldId="457"/>
        </pc:sldMkLst>
        <pc:picChg chg="add mod">
          <ac:chgData name="Ellis, Kaitlin, PED" userId="31f9895c-a0e7-426c-a151-207b8928bdd0" providerId="ADAL" clId="{C61488B4-DD47-4F45-824F-2EF6C24146CB}" dt="2025-02-17T16:41:43.987" v="1" actId="1076"/>
          <ac:picMkLst>
            <pc:docMk/>
            <pc:sldMk cId="3471719103" sldId="457"/>
            <ac:picMk id="6" creationId="{077D01FD-C8D1-4C2F-752A-3B45E731F052}"/>
          </ac:picMkLst>
        </pc:picChg>
      </pc:sldChg>
      <pc:sldChg chg="del">
        <pc:chgData name="Ellis, Kaitlin, PED" userId="31f9895c-a0e7-426c-a151-207b8928bdd0" providerId="ADAL" clId="{C61488B4-DD47-4F45-824F-2EF6C24146CB}" dt="2025-02-17T16:41:58.172" v="2" actId="2696"/>
        <pc:sldMkLst>
          <pc:docMk/>
          <pc:sldMk cId="2872367343" sldId="472"/>
        </pc:sldMkLst>
      </pc:sldChg>
    </pc:docChg>
  </pc:docChgLst>
  <pc:docChgLst>
    <pc:chgData name="Dinsmore, Jessica, PED" userId="S::jessica.dinsmore@ped.nm.gov::3fa5b843-7d37-46f0-bba3-a935e8bd4234" providerId="AD" clId="Web-{9465A9AF-4BF6-DEC9-96E8-A5DB1374FAC2}"/>
    <pc:docChg chg="addSld modSld">
      <pc:chgData name="Dinsmore, Jessica, PED" userId="S::jessica.dinsmore@ped.nm.gov::3fa5b843-7d37-46f0-bba3-a935e8bd4234" providerId="AD" clId="Web-{9465A9AF-4BF6-DEC9-96E8-A5DB1374FAC2}" dt="2025-02-07T22:55:53.187" v="832"/>
      <pc:docMkLst>
        <pc:docMk/>
      </pc:docMkLst>
      <pc:sldChg chg="addSp delSp modSp">
        <pc:chgData name="Dinsmore, Jessica, PED" userId="S::jessica.dinsmore@ped.nm.gov::3fa5b843-7d37-46f0-bba3-a935e8bd4234" providerId="AD" clId="Web-{9465A9AF-4BF6-DEC9-96E8-A5DB1374FAC2}" dt="2025-02-07T22:55:53.187" v="832"/>
        <pc:sldMkLst>
          <pc:docMk/>
          <pc:sldMk cId="722529515" sldId="470"/>
        </pc:sldMkLst>
        <pc:graphicFrameChg chg="add mod modGraphic">
          <ac:chgData name="Dinsmore, Jessica, PED" userId="S::jessica.dinsmore@ped.nm.gov::3fa5b843-7d37-46f0-bba3-a935e8bd4234" providerId="AD" clId="Web-{9465A9AF-4BF6-DEC9-96E8-A5DB1374FAC2}" dt="2025-02-07T22:55:53.187" v="832"/>
          <ac:graphicFrameMkLst>
            <pc:docMk/>
            <pc:sldMk cId="722529515" sldId="470"/>
            <ac:graphicFrameMk id="3" creationId="{2E907103-F7CA-CE6F-5715-D5801A3C9E20}"/>
          </ac:graphicFrameMkLst>
        </pc:graphicFrameChg>
      </pc:sldChg>
      <pc:sldChg chg="new">
        <pc:chgData name="Dinsmore, Jessica, PED" userId="S::jessica.dinsmore@ped.nm.gov::3fa5b843-7d37-46f0-bba3-a935e8bd4234" providerId="AD" clId="Web-{9465A9AF-4BF6-DEC9-96E8-A5DB1374FAC2}" dt="2025-02-07T20:29:50.516" v="0"/>
        <pc:sldMkLst>
          <pc:docMk/>
          <pc:sldMk cId="1168802807" sldId="471"/>
        </pc:sldMkLst>
      </pc:sldChg>
    </pc:docChg>
  </pc:docChgLst>
  <pc:docChgLst>
    <pc:chgData name="Dinsmore, Jessica, PED" userId="S::jessica.dinsmore@ped.nm.gov::3fa5b843-7d37-46f0-bba3-a935e8bd4234" providerId="AD" clId="Web-{9F37E635-7BA3-FF2D-EB19-806D90C54177}"/>
    <pc:docChg chg="addSld modSld">
      <pc:chgData name="Dinsmore, Jessica, PED" userId="S::jessica.dinsmore@ped.nm.gov::3fa5b843-7d37-46f0-bba3-a935e8bd4234" providerId="AD" clId="Web-{9F37E635-7BA3-FF2D-EB19-806D90C54177}" dt="2025-02-07T20:27:00.327" v="39"/>
      <pc:docMkLst>
        <pc:docMk/>
      </pc:docMkLst>
      <pc:sldChg chg="addSp delSp modSp new">
        <pc:chgData name="Dinsmore, Jessica, PED" userId="S::jessica.dinsmore@ped.nm.gov::3fa5b843-7d37-46f0-bba3-a935e8bd4234" providerId="AD" clId="Web-{9F37E635-7BA3-FF2D-EB19-806D90C54177}" dt="2025-02-07T20:27:00.327" v="39"/>
        <pc:sldMkLst>
          <pc:docMk/>
          <pc:sldMk cId="722529515" sldId="470"/>
        </pc:sldMkLst>
        <pc:spChg chg="mod">
          <ac:chgData name="Dinsmore, Jessica, PED" userId="S::jessica.dinsmore@ped.nm.gov::3fa5b843-7d37-46f0-bba3-a935e8bd4234" providerId="AD" clId="Web-{9F37E635-7BA3-FF2D-EB19-806D90C54177}" dt="2025-02-07T15:43:40.054" v="23" actId="20577"/>
          <ac:spMkLst>
            <pc:docMk/>
            <pc:sldMk cId="722529515" sldId="470"/>
            <ac:spMk id="2" creationId="{11F1CA70-9462-A2B2-A1C8-613AD867BC10}"/>
          </ac:spMkLst>
        </pc:spChg>
      </pc:sldChg>
    </pc:docChg>
  </pc:docChgLst>
  <pc:docChgLst>
    <pc:chgData name="Gill, Ria, PED" userId="S::ria.gill@ped.nm.gov::3e09fdd9-423c-4088-a3a7-804d67f601e4" providerId="AD" clId="Web-{0860FAB1-998C-64B2-B410-2642899977F0}"/>
    <pc:docChg chg="modSld">
      <pc:chgData name="Gill, Ria, PED" userId="S::ria.gill@ped.nm.gov::3e09fdd9-423c-4088-a3a7-804d67f601e4" providerId="AD" clId="Web-{0860FAB1-998C-64B2-B410-2642899977F0}" dt="2025-02-07T22:48:01.566" v="7" actId="20577"/>
      <pc:docMkLst>
        <pc:docMk/>
      </pc:docMkLst>
      <pc:sldChg chg="modSp">
        <pc:chgData name="Gill, Ria, PED" userId="S::ria.gill@ped.nm.gov::3e09fdd9-423c-4088-a3a7-804d67f601e4" providerId="AD" clId="Web-{0860FAB1-998C-64B2-B410-2642899977F0}" dt="2025-02-07T22:48:01.566" v="7" actId="20577"/>
        <pc:sldMkLst>
          <pc:docMk/>
          <pc:sldMk cId="1983731997" sldId="463"/>
        </pc:sldMkLst>
        <pc:spChg chg="mod">
          <ac:chgData name="Gill, Ria, PED" userId="S::ria.gill@ped.nm.gov::3e09fdd9-423c-4088-a3a7-804d67f601e4" providerId="AD" clId="Web-{0860FAB1-998C-64B2-B410-2642899977F0}" dt="2025-02-07T22:48:01.566" v="7" actId="20577"/>
          <ac:spMkLst>
            <pc:docMk/>
            <pc:sldMk cId="1983731997" sldId="463"/>
            <ac:spMk id="6" creationId="{D9AE5F06-97F5-26B8-8C6D-9101BA58A3B5}"/>
          </ac:spMkLst>
        </pc:spChg>
      </pc:sldChg>
    </pc:docChg>
  </pc:docChgLst>
  <pc:docChgLst>
    <pc:chgData name="Quick, Catherine, PED" userId="S::catherine.quick@ped.nm.gov::3df18671-a2e3-476f-a650-d21b12d9075f" providerId="AD" clId="Web-{D17193B8-6E92-EABB-A58B-60705D4F0333}"/>
    <pc:docChg chg="addSld modSld">
      <pc:chgData name="Quick, Catherine, PED" userId="S::catherine.quick@ped.nm.gov::3df18671-a2e3-476f-a650-d21b12d9075f" providerId="AD" clId="Web-{D17193B8-6E92-EABB-A58B-60705D4F0333}" dt="2025-02-06T17:48:39.626" v="69" actId="20577"/>
      <pc:docMkLst>
        <pc:docMk/>
      </pc:docMkLst>
      <pc:sldChg chg="modSp new">
        <pc:chgData name="Quick, Catherine, PED" userId="S::catherine.quick@ped.nm.gov::3df18671-a2e3-476f-a650-d21b12d9075f" providerId="AD" clId="Web-{D17193B8-6E92-EABB-A58B-60705D4F0333}" dt="2025-02-06T17:48:39.626" v="69" actId="20577"/>
        <pc:sldMkLst>
          <pc:docMk/>
          <pc:sldMk cId="3920145039" sldId="467"/>
        </pc:sldMkLst>
        <pc:spChg chg="mod">
          <ac:chgData name="Quick, Catherine, PED" userId="S::catherine.quick@ped.nm.gov::3df18671-a2e3-476f-a650-d21b12d9075f" providerId="AD" clId="Web-{D17193B8-6E92-EABB-A58B-60705D4F0333}" dt="2025-02-06T17:44:45.452" v="20" actId="20577"/>
          <ac:spMkLst>
            <pc:docMk/>
            <pc:sldMk cId="3920145039" sldId="467"/>
            <ac:spMk id="2" creationId="{72C0BD74-2E20-82B9-1D89-0BC82BDCFCD8}"/>
          </ac:spMkLst>
        </pc:spChg>
        <pc:spChg chg="mod">
          <ac:chgData name="Quick, Catherine, PED" userId="S::catherine.quick@ped.nm.gov::3df18671-a2e3-476f-a650-d21b12d9075f" providerId="AD" clId="Web-{D17193B8-6E92-EABB-A58B-60705D4F0333}" dt="2025-02-06T17:48:39.626" v="69" actId="20577"/>
          <ac:spMkLst>
            <pc:docMk/>
            <pc:sldMk cId="3920145039" sldId="467"/>
            <ac:spMk id="3" creationId="{EAA4E2C1-7F1A-B275-1AF9-5ABCE735E3CC}"/>
          </ac:spMkLst>
        </pc:spChg>
      </pc:sldChg>
    </pc:docChg>
  </pc:docChgLst>
  <pc:docChgLst>
    <pc:chgData name="Dinsmore, Jessica, PED" userId="S::jessica.dinsmore@ped.nm.gov::3fa5b843-7d37-46f0-bba3-a935e8bd4234" providerId="AD" clId="Web-{39B8C31C-9CD1-0292-EDDE-F3144F0E7DC5}"/>
    <pc:docChg chg="modSld sldOrd">
      <pc:chgData name="Dinsmore, Jessica, PED" userId="S::jessica.dinsmore@ped.nm.gov::3fa5b843-7d37-46f0-bba3-a935e8bd4234" providerId="AD" clId="Web-{39B8C31C-9CD1-0292-EDDE-F3144F0E7DC5}" dt="2025-03-17T21:10:10.150" v="741"/>
      <pc:docMkLst>
        <pc:docMk/>
      </pc:docMkLst>
      <pc:sldChg chg="modSp">
        <pc:chgData name="Dinsmore, Jessica, PED" userId="S::jessica.dinsmore@ped.nm.gov::3fa5b843-7d37-46f0-bba3-a935e8bd4234" providerId="AD" clId="Web-{39B8C31C-9CD1-0292-EDDE-F3144F0E7DC5}" dt="2025-03-17T21:08:24.149" v="739"/>
        <pc:sldMkLst>
          <pc:docMk/>
          <pc:sldMk cId="3969702218" sldId="468"/>
        </pc:sldMkLst>
        <pc:graphicFrameChg chg="mod modGraphic">
          <ac:chgData name="Dinsmore, Jessica, PED" userId="S::jessica.dinsmore@ped.nm.gov::3fa5b843-7d37-46f0-bba3-a935e8bd4234" providerId="AD" clId="Web-{39B8C31C-9CD1-0292-EDDE-F3144F0E7DC5}" dt="2025-03-17T21:08:24.149" v="739"/>
          <ac:graphicFrameMkLst>
            <pc:docMk/>
            <pc:sldMk cId="3969702218" sldId="468"/>
            <ac:graphicFrameMk id="6" creationId="{53FB7409-5DEA-7694-3D42-161D31E243DD}"/>
          </ac:graphicFrameMkLst>
        </pc:graphicFrameChg>
      </pc:sldChg>
      <pc:sldChg chg="modSp">
        <pc:chgData name="Dinsmore, Jessica, PED" userId="S::jessica.dinsmore@ped.nm.gov::3fa5b843-7d37-46f0-bba3-a935e8bd4234" providerId="AD" clId="Web-{39B8C31C-9CD1-0292-EDDE-F3144F0E7DC5}" dt="2025-03-17T20:28:25.442" v="2"/>
        <pc:sldMkLst>
          <pc:docMk/>
          <pc:sldMk cId="722529515" sldId="470"/>
        </pc:sldMkLst>
        <pc:graphicFrameChg chg="modGraphic">
          <ac:chgData name="Dinsmore, Jessica, PED" userId="S::jessica.dinsmore@ped.nm.gov::3fa5b843-7d37-46f0-bba3-a935e8bd4234" providerId="AD" clId="Web-{39B8C31C-9CD1-0292-EDDE-F3144F0E7DC5}" dt="2025-03-17T20:28:25.442" v="2"/>
          <ac:graphicFrameMkLst>
            <pc:docMk/>
            <pc:sldMk cId="722529515" sldId="470"/>
            <ac:graphicFrameMk id="3" creationId="{2E907103-F7CA-CE6F-5715-D5801A3C9E20}"/>
          </ac:graphicFrameMkLst>
        </pc:graphicFrameChg>
      </pc:sldChg>
      <pc:sldChg chg="addSp delSp modSp ord">
        <pc:chgData name="Dinsmore, Jessica, PED" userId="S::jessica.dinsmore@ped.nm.gov::3fa5b843-7d37-46f0-bba3-a935e8bd4234" providerId="AD" clId="Web-{39B8C31C-9CD1-0292-EDDE-F3144F0E7DC5}" dt="2025-03-17T21:10:10.150" v="741"/>
        <pc:sldMkLst>
          <pc:docMk/>
          <pc:sldMk cId="2441884378" sldId="486"/>
        </pc:sldMkLst>
        <pc:spChg chg="mod">
          <ac:chgData name="Dinsmore, Jessica, PED" userId="S::jessica.dinsmore@ped.nm.gov::3fa5b843-7d37-46f0-bba3-a935e8bd4234" providerId="AD" clId="Web-{39B8C31C-9CD1-0292-EDDE-F3144F0E7DC5}" dt="2025-03-17T21:06:32.510" v="737"/>
          <ac:spMkLst>
            <pc:docMk/>
            <pc:sldMk cId="2441884378" sldId="486"/>
            <ac:spMk id="6" creationId="{B7BCE7DB-32C5-AF0C-73BE-6C4A137BFAB1}"/>
          </ac:spMkLst>
        </pc:spChg>
        <pc:spChg chg="add mod">
          <ac:chgData name="Dinsmore, Jessica, PED" userId="S::jessica.dinsmore@ped.nm.gov::3fa5b843-7d37-46f0-bba3-a935e8bd4234" providerId="AD" clId="Web-{39B8C31C-9CD1-0292-EDDE-F3144F0E7DC5}" dt="2025-03-17T21:04:20.928" v="725" actId="1076"/>
          <ac:spMkLst>
            <pc:docMk/>
            <pc:sldMk cId="2441884378" sldId="486"/>
            <ac:spMk id="7" creationId="{84B9996A-EBBC-FF94-FF60-3877AB60BB97}"/>
          </ac:spMkLst>
        </pc:spChg>
        <pc:spChg chg="add mod">
          <ac:chgData name="Dinsmore, Jessica, PED" userId="S::jessica.dinsmore@ped.nm.gov::3fa5b843-7d37-46f0-bba3-a935e8bd4234" providerId="AD" clId="Web-{39B8C31C-9CD1-0292-EDDE-F3144F0E7DC5}" dt="2025-03-17T21:10:10.150" v="741"/>
          <ac:spMkLst>
            <pc:docMk/>
            <pc:sldMk cId="2441884378" sldId="486"/>
            <ac:spMk id="8" creationId="{C3EAF7E7-B429-F305-30FB-97FAFFDFCF12}"/>
          </ac:spMkLst>
        </pc:spChg>
        <pc:spChg chg="add del">
          <ac:chgData name="Dinsmore, Jessica, PED" userId="S::jessica.dinsmore@ped.nm.gov::3fa5b843-7d37-46f0-bba3-a935e8bd4234" providerId="AD" clId="Web-{39B8C31C-9CD1-0292-EDDE-F3144F0E7DC5}" dt="2025-03-17T21:01:25.224" v="698"/>
          <ac:spMkLst>
            <pc:docMk/>
            <pc:sldMk cId="2441884378" sldId="486"/>
            <ac:spMk id="9" creationId="{9F26727E-612D-697E-28FA-A9D4C8E9071F}"/>
          </ac:spMkLst>
        </pc:spChg>
        <pc:picChg chg="add mod">
          <ac:chgData name="Dinsmore, Jessica, PED" userId="S::jessica.dinsmore@ped.nm.gov::3fa5b843-7d37-46f0-bba3-a935e8bd4234" providerId="AD" clId="Web-{39B8C31C-9CD1-0292-EDDE-F3144F0E7DC5}" dt="2025-03-17T21:06:06.289" v="734" actId="14100"/>
          <ac:picMkLst>
            <pc:docMk/>
            <pc:sldMk cId="2441884378" sldId="486"/>
            <ac:picMk id="3" creationId="{48892A1F-BF5D-21C8-CC45-ACAE213DE5A0}"/>
          </ac:picMkLst>
        </pc:picChg>
        <pc:picChg chg="mod modCrop">
          <ac:chgData name="Dinsmore, Jessica, PED" userId="S::jessica.dinsmore@ped.nm.gov::3fa5b843-7d37-46f0-bba3-a935e8bd4234" providerId="AD" clId="Web-{39B8C31C-9CD1-0292-EDDE-F3144F0E7DC5}" dt="2025-03-17T21:05:54.757" v="732" actId="1076"/>
          <ac:picMkLst>
            <pc:docMk/>
            <pc:sldMk cId="2441884378" sldId="486"/>
            <ac:picMk id="5" creationId="{EBDC5F21-B720-4DA6-0477-2D9383409696}"/>
          </ac:picMkLst>
        </pc:picChg>
        <pc:picChg chg="mod">
          <ac:chgData name="Dinsmore, Jessica, PED" userId="S::jessica.dinsmore@ped.nm.gov::3fa5b843-7d37-46f0-bba3-a935e8bd4234" providerId="AD" clId="Web-{39B8C31C-9CD1-0292-EDDE-F3144F0E7DC5}" dt="2025-03-17T21:04:25.475" v="726" actId="1076"/>
          <ac:picMkLst>
            <pc:docMk/>
            <pc:sldMk cId="2441884378" sldId="486"/>
            <ac:picMk id="17410" creationId="{DF9352CE-A905-A0F1-0177-DE8DFE5ECCD4}"/>
          </ac:picMkLst>
        </pc:picChg>
      </pc:sldChg>
    </pc:docChg>
  </pc:docChgLst>
  <pc:docChgLst>
    <pc:chgData name="Rapanut, Randall, PED" userId="S::randall.rapanut@ped.nm.gov::099453b5-e566-48b8-a2c7-a309cfaf83a9" providerId="AD" clId="Web-{1957873B-69C5-49BF-940D-51097D097E07}"/>
    <pc:docChg chg="modSld">
      <pc:chgData name="Rapanut, Randall, PED" userId="S::randall.rapanut@ped.nm.gov::099453b5-e566-48b8-a2c7-a309cfaf83a9" providerId="AD" clId="Web-{1957873B-69C5-49BF-940D-51097D097E07}" dt="2025-03-17T22:56:46.784" v="2" actId="14100"/>
      <pc:docMkLst>
        <pc:docMk/>
      </pc:docMkLst>
      <pc:sldChg chg="modSp">
        <pc:chgData name="Rapanut, Randall, PED" userId="S::randall.rapanut@ped.nm.gov::099453b5-e566-48b8-a2c7-a309cfaf83a9" providerId="AD" clId="Web-{1957873B-69C5-49BF-940D-51097D097E07}" dt="2025-03-17T22:56:46.784" v="2" actId="14100"/>
        <pc:sldMkLst>
          <pc:docMk/>
          <pc:sldMk cId="3510856918" sldId="340"/>
        </pc:sldMkLst>
        <pc:spChg chg="mod">
          <ac:chgData name="Rapanut, Randall, PED" userId="S::randall.rapanut@ped.nm.gov::099453b5-e566-48b8-a2c7-a309cfaf83a9" providerId="AD" clId="Web-{1957873B-69C5-49BF-940D-51097D097E07}" dt="2025-03-17T22:56:46.784" v="2" actId="14100"/>
          <ac:spMkLst>
            <pc:docMk/>
            <pc:sldMk cId="3510856918" sldId="340"/>
            <ac:spMk id="7" creationId="{56249ADE-8D44-3DCE-8CDE-77EADF09FCF9}"/>
          </ac:spMkLst>
        </pc:spChg>
      </pc:sldChg>
    </pc:docChg>
  </pc:docChgLst>
  <pc:docChgLst>
    <pc:chgData name="Cassel, Elizabeth, PED" userId="S::elizabeth.cassel@ped.nm.gov::4d09d3e1-b5d6-477a-8e4f-f882ae830593" providerId="AD" clId="Web-{E300EE10-F66B-397C-76A4-C0154EB75229}"/>
    <pc:docChg chg="modSld">
      <pc:chgData name="Cassel, Elizabeth, PED" userId="S::elizabeth.cassel@ped.nm.gov::4d09d3e1-b5d6-477a-8e4f-f882ae830593" providerId="AD" clId="Web-{E300EE10-F66B-397C-76A4-C0154EB75229}" dt="2025-03-10T17:07:41.671" v="68" actId="1076"/>
      <pc:docMkLst>
        <pc:docMk/>
      </pc:docMkLst>
      <pc:sldChg chg="modSp">
        <pc:chgData name="Cassel, Elizabeth, PED" userId="S::elizabeth.cassel@ped.nm.gov::4d09d3e1-b5d6-477a-8e4f-f882ae830593" providerId="AD" clId="Web-{E300EE10-F66B-397C-76A4-C0154EB75229}" dt="2025-03-10T17:04:15.216" v="34" actId="20577"/>
        <pc:sldMkLst>
          <pc:docMk/>
          <pc:sldMk cId="0" sldId="259"/>
        </pc:sldMkLst>
        <pc:graphicFrameChg chg="modGraphic">
          <ac:chgData name="Cassel, Elizabeth, PED" userId="S::elizabeth.cassel@ped.nm.gov::4d09d3e1-b5d6-477a-8e4f-f882ae830593" providerId="AD" clId="Web-{E300EE10-F66B-397C-76A4-C0154EB75229}" dt="2025-03-10T17:04:15.216" v="34" actId="20577"/>
          <ac:graphicFrameMkLst>
            <pc:docMk/>
            <pc:sldMk cId="0" sldId="259"/>
            <ac:graphicFrameMk id="14" creationId="{BD5A4CC5-EB2C-D70E-76EF-68104E6F6324}"/>
          </ac:graphicFrameMkLst>
        </pc:graphicFrameChg>
      </pc:sldChg>
      <pc:sldChg chg="modSp">
        <pc:chgData name="Cassel, Elizabeth, PED" userId="S::elizabeth.cassel@ped.nm.gov::4d09d3e1-b5d6-477a-8e4f-f882ae830593" providerId="AD" clId="Web-{E300EE10-F66B-397C-76A4-C0154EB75229}" dt="2025-03-10T17:05:33.623" v="43" actId="20577"/>
        <pc:sldMkLst>
          <pc:docMk/>
          <pc:sldMk cId="3917001521" sldId="445"/>
        </pc:sldMkLst>
        <pc:spChg chg="mod">
          <ac:chgData name="Cassel, Elizabeth, PED" userId="S::elizabeth.cassel@ped.nm.gov::4d09d3e1-b5d6-477a-8e4f-f882ae830593" providerId="AD" clId="Web-{E300EE10-F66B-397C-76A4-C0154EB75229}" dt="2025-03-10T17:05:33.623" v="43" actId="20577"/>
          <ac:spMkLst>
            <pc:docMk/>
            <pc:sldMk cId="3917001521" sldId="445"/>
            <ac:spMk id="8" creationId="{535A0F86-08F3-657D-0ADE-872A967221F2}"/>
          </ac:spMkLst>
        </pc:spChg>
      </pc:sldChg>
      <pc:sldChg chg="modSp">
        <pc:chgData name="Cassel, Elizabeth, PED" userId="S::elizabeth.cassel@ped.nm.gov::4d09d3e1-b5d6-477a-8e4f-f882ae830593" providerId="AD" clId="Web-{E300EE10-F66B-397C-76A4-C0154EB75229}" dt="2025-03-10T17:07:41.671" v="68" actId="1076"/>
        <pc:sldMkLst>
          <pc:docMk/>
          <pc:sldMk cId="3471719103" sldId="457"/>
        </pc:sldMkLst>
        <pc:spChg chg="mod">
          <ac:chgData name="Cassel, Elizabeth, PED" userId="S::elizabeth.cassel@ped.nm.gov::4d09d3e1-b5d6-477a-8e4f-f882ae830593" providerId="AD" clId="Web-{E300EE10-F66B-397C-76A4-C0154EB75229}" dt="2025-03-10T17:07:35.218" v="67" actId="20577"/>
          <ac:spMkLst>
            <pc:docMk/>
            <pc:sldMk cId="3471719103" sldId="457"/>
            <ac:spMk id="3" creationId="{AF4DAD88-0CC3-160F-D951-1F48CA099278}"/>
          </ac:spMkLst>
        </pc:spChg>
        <pc:picChg chg="mod">
          <ac:chgData name="Cassel, Elizabeth, PED" userId="S::elizabeth.cassel@ped.nm.gov::4d09d3e1-b5d6-477a-8e4f-f882ae830593" providerId="AD" clId="Web-{E300EE10-F66B-397C-76A4-C0154EB75229}" dt="2025-03-10T17:07:41.671" v="68" actId="1076"/>
          <ac:picMkLst>
            <pc:docMk/>
            <pc:sldMk cId="3471719103" sldId="457"/>
            <ac:picMk id="6" creationId="{077D01FD-C8D1-4C2F-752A-3B45E731F052}"/>
          </ac:picMkLst>
        </pc:picChg>
      </pc:sldChg>
    </pc:docChg>
  </pc:docChgLst>
  <pc:docChgLst>
    <pc:chgData name="Dinsmore, Jessica, PED" userId="S::jessica.dinsmore@ped.nm.gov::3fa5b843-7d37-46f0-bba3-a935e8bd4234" providerId="AD" clId="Web-{1CB2D45E-AB1E-C7A2-0645-B4BC4FC538C3}"/>
    <pc:docChg chg="addSld modSld">
      <pc:chgData name="Dinsmore, Jessica, PED" userId="S::jessica.dinsmore@ped.nm.gov::3fa5b843-7d37-46f0-bba3-a935e8bd4234" providerId="AD" clId="Web-{1CB2D45E-AB1E-C7A2-0645-B4BC4FC538C3}" dt="2025-03-10T21:13:09.474" v="847" actId="14100"/>
      <pc:docMkLst>
        <pc:docMk/>
      </pc:docMkLst>
      <pc:sldChg chg="modSp">
        <pc:chgData name="Dinsmore, Jessica, PED" userId="S::jessica.dinsmore@ped.nm.gov::3fa5b843-7d37-46f0-bba3-a935e8bd4234" providerId="AD" clId="Web-{1CB2D45E-AB1E-C7A2-0645-B4BC4FC538C3}" dt="2025-03-10T21:13:09.474" v="847" actId="14100"/>
        <pc:sldMkLst>
          <pc:docMk/>
          <pc:sldMk cId="2441884378" sldId="486"/>
        </pc:sldMkLst>
        <pc:picChg chg="mod">
          <ac:chgData name="Dinsmore, Jessica, PED" userId="S::jessica.dinsmore@ped.nm.gov::3fa5b843-7d37-46f0-bba3-a935e8bd4234" providerId="AD" clId="Web-{1CB2D45E-AB1E-C7A2-0645-B4BC4FC538C3}" dt="2025-03-10T21:13:09.474" v="847" actId="14100"/>
          <ac:picMkLst>
            <pc:docMk/>
            <pc:sldMk cId="2441884378" sldId="486"/>
            <ac:picMk id="5" creationId="{EBDC5F21-B720-4DA6-0477-2D9383409696}"/>
          </ac:picMkLst>
        </pc:picChg>
      </pc:sldChg>
      <pc:sldChg chg="addSp delSp modSp new">
        <pc:chgData name="Dinsmore, Jessica, PED" userId="S::jessica.dinsmore@ped.nm.gov::3fa5b843-7d37-46f0-bba3-a935e8bd4234" providerId="AD" clId="Web-{1CB2D45E-AB1E-C7A2-0645-B4BC4FC538C3}" dt="2025-03-10T19:32:37.335" v="845" actId="1076"/>
        <pc:sldMkLst>
          <pc:docMk/>
          <pc:sldMk cId="4238447912" sldId="487"/>
        </pc:sldMkLst>
        <pc:spChg chg="mod">
          <ac:chgData name="Dinsmore, Jessica, PED" userId="S::jessica.dinsmore@ped.nm.gov::3fa5b843-7d37-46f0-bba3-a935e8bd4234" providerId="AD" clId="Web-{1CB2D45E-AB1E-C7A2-0645-B4BC4FC538C3}" dt="2025-03-10T18:51:37.664" v="50" actId="20577"/>
          <ac:spMkLst>
            <pc:docMk/>
            <pc:sldMk cId="4238447912" sldId="487"/>
            <ac:spMk id="2" creationId="{8CE6149E-312C-46AF-5A2F-7F413FEA7A5E}"/>
          </ac:spMkLst>
        </pc:spChg>
        <pc:picChg chg="add mod">
          <ac:chgData name="Dinsmore, Jessica, PED" userId="S::jessica.dinsmore@ped.nm.gov::3fa5b843-7d37-46f0-bba3-a935e8bd4234" providerId="AD" clId="Web-{1CB2D45E-AB1E-C7A2-0645-B4BC4FC538C3}" dt="2025-03-10T19:32:37.335" v="845" actId="1076"/>
          <ac:picMkLst>
            <pc:docMk/>
            <pc:sldMk cId="4238447912" sldId="487"/>
            <ac:picMk id="9" creationId="{EA266BCC-31DB-1B9F-45C2-1167D5F84009}"/>
          </ac:picMkLst>
        </pc:picChg>
      </pc:sldChg>
      <pc:sldChg chg="addSp delSp modSp add replId">
        <pc:chgData name="Dinsmore, Jessica, PED" userId="S::jessica.dinsmore@ped.nm.gov::3fa5b843-7d37-46f0-bba3-a935e8bd4234" providerId="AD" clId="Web-{1CB2D45E-AB1E-C7A2-0645-B4BC4FC538C3}" dt="2025-03-10T19:31:15.818" v="844" actId="14100"/>
        <pc:sldMkLst>
          <pc:docMk/>
          <pc:sldMk cId="739598173" sldId="488"/>
        </pc:sldMkLst>
        <pc:spChg chg="mod">
          <ac:chgData name="Dinsmore, Jessica, PED" userId="S::jessica.dinsmore@ped.nm.gov::3fa5b843-7d37-46f0-bba3-a935e8bd4234" providerId="AD" clId="Web-{1CB2D45E-AB1E-C7A2-0645-B4BC4FC538C3}" dt="2025-03-10T19:22:06.507" v="824" actId="20577"/>
          <ac:spMkLst>
            <pc:docMk/>
            <pc:sldMk cId="739598173" sldId="488"/>
            <ac:spMk id="2" creationId="{A56ABC5D-3AE5-4AB4-51FE-6781E84CC9D9}"/>
          </ac:spMkLst>
        </pc:spChg>
        <pc:spChg chg="mod">
          <ac:chgData name="Dinsmore, Jessica, PED" userId="S::jessica.dinsmore@ped.nm.gov::3fa5b843-7d37-46f0-bba3-a935e8bd4234" providerId="AD" clId="Web-{1CB2D45E-AB1E-C7A2-0645-B4BC4FC538C3}" dt="2025-03-10T19:21:33.787" v="814" actId="14100"/>
          <ac:spMkLst>
            <pc:docMk/>
            <pc:sldMk cId="739598173" sldId="488"/>
            <ac:spMk id="3" creationId="{4FAEBA68-6E2A-3673-555D-33B238536C3D}"/>
          </ac:spMkLst>
        </pc:spChg>
        <pc:spChg chg="add mod">
          <ac:chgData name="Dinsmore, Jessica, PED" userId="S::jessica.dinsmore@ped.nm.gov::3fa5b843-7d37-46f0-bba3-a935e8bd4234" providerId="AD" clId="Web-{1CB2D45E-AB1E-C7A2-0645-B4BC4FC538C3}" dt="2025-03-10T19:30:12.691" v="826" actId="14100"/>
          <ac:spMkLst>
            <pc:docMk/>
            <pc:sldMk cId="739598173" sldId="488"/>
            <ac:spMk id="6" creationId="{5FD0ECF3-11E0-78B5-6E76-A1565A2BB937}"/>
          </ac:spMkLst>
        </pc:spChg>
        <pc:spChg chg="add mod">
          <ac:chgData name="Dinsmore, Jessica, PED" userId="S::jessica.dinsmore@ped.nm.gov::3fa5b843-7d37-46f0-bba3-a935e8bd4234" providerId="AD" clId="Web-{1CB2D45E-AB1E-C7A2-0645-B4BC4FC538C3}" dt="2025-03-10T19:30:10.941" v="825" actId="14100"/>
          <ac:spMkLst>
            <pc:docMk/>
            <pc:sldMk cId="739598173" sldId="488"/>
            <ac:spMk id="7" creationId="{69F63AAD-1AD2-7E6B-3B80-04A6101D22DF}"/>
          </ac:spMkLst>
        </pc:spChg>
        <pc:spChg chg="add mod">
          <ac:chgData name="Dinsmore, Jessica, PED" userId="S::jessica.dinsmore@ped.nm.gov::3fa5b843-7d37-46f0-bba3-a935e8bd4234" providerId="AD" clId="Web-{1CB2D45E-AB1E-C7A2-0645-B4BC4FC538C3}" dt="2025-03-10T19:31:15.818" v="844" actId="14100"/>
          <ac:spMkLst>
            <pc:docMk/>
            <pc:sldMk cId="739598173" sldId="488"/>
            <ac:spMk id="9" creationId="{DF308EDE-52E0-F9AF-D55A-656351981DA1}"/>
          </ac:spMkLst>
        </pc:spChg>
      </pc:sldChg>
    </pc:docChg>
  </pc:docChgLst>
  <pc:docChgLst>
    <pc:chgData name="Ellis, Kaitlin, PED" userId="S::kaitlin.ellis@ped.nm.gov::31f9895c-a0e7-426c-a151-207b8928bdd0" providerId="AD" clId="Web-{76104129-B8AE-0D6A-2D9C-40D807B38C75}"/>
    <pc:docChg chg="modSld">
      <pc:chgData name="Ellis, Kaitlin, PED" userId="S::kaitlin.ellis@ped.nm.gov::31f9895c-a0e7-426c-a151-207b8928bdd0" providerId="AD" clId="Web-{76104129-B8AE-0D6A-2D9C-40D807B38C75}" dt="2025-02-17T16:30:48.139" v="11" actId="20577"/>
      <pc:docMkLst>
        <pc:docMk/>
      </pc:docMkLst>
      <pc:sldChg chg="modSp">
        <pc:chgData name="Ellis, Kaitlin, PED" userId="S::kaitlin.ellis@ped.nm.gov::31f9895c-a0e7-426c-a151-207b8928bdd0" providerId="AD" clId="Web-{76104129-B8AE-0D6A-2D9C-40D807B38C75}" dt="2025-02-17T16:30:48.139" v="11" actId="20577"/>
        <pc:sldMkLst>
          <pc:docMk/>
          <pc:sldMk cId="3471719103" sldId="457"/>
        </pc:sldMkLst>
        <pc:spChg chg="mod">
          <ac:chgData name="Ellis, Kaitlin, PED" userId="S::kaitlin.ellis@ped.nm.gov::31f9895c-a0e7-426c-a151-207b8928bdd0" providerId="AD" clId="Web-{76104129-B8AE-0D6A-2D9C-40D807B38C75}" dt="2025-02-17T16:30:48.139" v="11" actId="20577"/>
          <ac:spMkLst>
            <pc:docMk/>
            <pc:sldMk cId="3471719103" sldId="457"/>
            <ac:spMk id="3" creationId="{AF4DAD88-0CC3-160F-D951-1F48CA099278}"/>
          </ac:spMkLst>
        </pc:spChg>
      </pc:sldChg>
      <pc:sldChg chg="addSp modSp">
        <pc:chgData name="Ellis, Kaitlin, PED" userId="S::kaitlin.ellis@ped.nm.gov::31f9895c-a0e7-426c-a151-207b8928bdd0" providerId="AD" clId="Web-{76104129-B8AE-0D6A-2D9C-40D807B38C75}" dt="2025-02-17T16:30:23.763" v="8" actId="14100"/>
        <pc:sldMkLst>
          <pc:docMk/>
          <pc:sldMk cId="2872367343" sldId="472"/>
        </pc:sldMkLst>
      </pc:sldChg>
    </pc:docChg>
  </pc:docChgLst>
  <pc:docChgLst>
    <pc:chgData name="Burkett, Tamara, PED" userId="S::tamara.burkett@ped.nm.gov::16e481d0-c478-4918-8ff1-70dd5787350a" providerId="AD" clId="Web-{F772C6F9-493A-90A4-E47C-F83CD52AC0ED}"/>
    <pc:docChg chg="addSld delSld modSld">
      <pc:chgData name="Burkett, Tamara, PED" userId="S::tamara.burkett@ped.nm.gov::16e481d0-c478-4918-8ff1-70dd5787350a" providerId="AD" clId="Web-{F772C6F9-493A-90A4-E47C-F83CD52AC0ED}" dt="2025-02-05T22:48:02.152" v="63" actId="14100"/>
      <pc:docMkLst>
        <pc:docMk/>
      </pc:docMkLst>
      <pc:sldChg chg="addSp delSp modSp new del">
        <pc:chgData name="Burkett, Tamara, PED" userId="S::tamara.burkett@ped.nm.gov::16e481d0-c478-4918-8ff1-70dd5787350a" providerId="AD" clId="Web-{F772C6F9-493A-90A4-E47C-F83CD52AC0ED}" dt="2025-02-05T22:43:23.681" v="3"/>
        <pc:sldMkLst>
          <pc:docMk/>
          <pc:sldMk cId="2480140401" sldId="466"/>
        </pc:sldMkLst>
      </pc:sldChg>
      <pc:sldChg chg="addSp delSp modSp add replId">
        <pc:chgData name="Burkett, Tamara, PED" userId="S::tamara.burkett@ped.nm.gov::16e481d0-c478-4918-8ff1-70dd5787350a" providerId="AD" clId="Web-{F772C6F9-493A-90A4-E47C-F83CD52AC0ED}" dt="2025-02-05T22:48:02.152" v="63" actId="14100"/>
        <pc:sldMkLst>
          <pc:docMk/>
          <pc:sldMk cId="2638231297" sldId="466"/>
        </pc:sldMkLst>
      </pc:sldChg>
    </pc:docChg>
  </pc:docChgLst>
  <pc:docChgLst>
    <pc:chgData name="Gill, Ria, PED" userId="S::ria.gill@ped.nm.gov::3e09fdd9-423c-4088-a3a7-804d67f601e4" providerId="AD" clId="Web-{558A75AE-3304-0C2A-39DB-FED086037B8B}"/>
    <pc:docChg chg="modSld">
      <pc:chgData name="Gill, Ria, PED" userId="S::ria.gill@ped.nm.gov::3e09fdd9-423c-4088-a3a7-804d67f601e4" providerId="AD" clId="Web-{558A75AE-3304-0C2A-39DB-FED086037B8B}" dt="2025-02-07T22:23:10.587" v="227" actId="20577"/>
      <pc:docMkLst>
        <pc:docMk/>
      </pc:docMkLst>
      <pc:sldChg chg="modSp">
        <pc:chgData name="Gill, Ria, PED" userId="S::ria.gill@ped.nm.gov::3e09fdd9-423c-4088-a3a7-804d67f601e4" providerId="AD" clId="Web-{558A75AE-3304-0C2A-39DB-FED086037B8B}" dt="2025-02-07T22:23:10.587" v="227" actId="20577"/>
        <pc:sldMkLst>
          <pc:docMk/>
          <pc:sldMk cId="1983731997" sldId="463"/>
        </pc:sldMkLst>
        <pc:spChg chg="mod">
          <ac:chgData name="Gill, Ria, PED" userId="S::ria.gill@ped.nm.gov::3e09fdd9-423c-4088-a3a7-804d67f601e4" providerId="AD" clId="Web-{558A75AE-3304-0C2A-39DB-FED086037B8B}" dt="2025-02-07T22:22:54.071" v="226" actId="20577"/>
          <ac:spMkLst>
            <pc:docMk/>
            <pc:sldMk cId="1983731997" sldId="463"/>
            <ac:spMk id="5" creationId="{F20AAE82-76CC-561E-01C5-0D2F4295A634}"/>
          </ac:spMkLst>
        </pc:spChg>
        <pc:spChg chg="mod">
          <ac:chgData name="Gill, Ria, PED" userId="S::ria.gill@ped.nm.gov::3e09fdd9-423c-4088-a3a7-804d67f601e4" providerId="AD" clId="Web-{558A75AE-3304-0C2A-39DB-FED086037B8B}" dt="2025-02-07T22:23:10.587" v="227" actId="20577"/>
          <ac:spMkLst>
            <pc:docMk/>
            <pc:sldMk cId="1983731997" sldId="463"/>
            <ac:spMk id="6" creationId="{D9AE5F06-97F5-26B8-8C6D-9101BA58A3B5}"/>
          </ac:spMkLst>
        </pc:spChg>
      </pc:sldChg>
    </pc:docChg>
  </pc:docChgLst>
  <pc:docChgLst>
    <pc:chgData name="Burkett, Tamara, PED" userId="S::tamara.burkett@ped.nm.gov::16e481d0-c478-4918-8ff1-70dd5787350a" providerId="AD" clId="Web-{79BE5FD1-A973-CFA2-13BC-06D9BB4FEB32}"/>
    <pc:docChg chg="addSld delSld modSld">
      <pc:chgData name="Burkett, Tamara, PED" userId="S::tamara.burkett@ped.nm.gov::16e481d0-c478-4918-8ff1-70dd5787350a" providerId="AD" clId="Web-{79BE5FD1-A973-CFA2-13BC-06D9BB4FEB32}" dt="2025-03-10T20:33:44.182" v="21" actId="1076"/>
      <pc:docMkLst>
        <pc:docMk/>
      </pc:docMkLst>
      <pc:sldChg chg="addSp modSp new">
        <pc:chgData name="Burkett, Tamara, PED" userId="S::tamara.burkett@ped.nm.gov::16e481d0-c478-4918-8ff1-70dd5787350a" providerId="AD" clId="Web-{79BE5FD1-A973-CFA2-13BC-06D9BB4FEB32}" dt="2025-03-10T20:11:25.423" v="2"/>
        <pc:sldMkLst>
          <pc:docMk/>
          <pc:sldMk cId="1340990259" sldId="489"/>
        </pc:sldMkLst>
      </pc:sldChg>
      <pc:sldChg chg="add del replId">
        <pc:chgData name="Burkett, Tamara, PED" userId="S::tamara.burkett@ped.nm.gov::16e481d0-c478-4918-8ff1-70dd5787350a" providerId="AD" clId="Web-{79BE5FD1-A973-CFA2-13BC-06D9BB4FEB32}" dt="2025-03-10T20:11:55.877" v="4"/>
        <pc:sldMkLst>
          <pc:docMk/>
          <pc:sldMk cId="187876471" sldId="490"/>
        </pc:sldMkLst>
      </pc:sldChg>
      <pc:sldChg chg="addSp delSp modSp add replId">
        <pc:chgData name="Burkett, Tamara, PED" userId="S::tamara.burkett@ped.nm.gov::16e481d0-c478-4918-8ff1-70dd5787350a" providerId="AD" clId="Web-{79BE5FD1-A973-CFA2-13BC-06D9BB4FEB32}" dt="2025-03-10T20:33:44.182" v="21" actId="1076"/>
        <pc:sldMkLst>
          <pc:docMk/>
          <pc:sldMk cId="2455163912" sldId="490"/>
        </pc:sldMkLst>
      </pc:sldChg>
    </pc:docChg>
  </pc:docChgLst>
  <pc:docChgLst>
    <pc:chgData name="Cordova, Trudy, PED" userId="32632cd6-c6de-4076-a7bf-44d06389e1e4" providerId="ADAL" clId="{DB66459B-FB13-4A0C-AB93-10B9D5EA88F3}"/>
    <pc:docChg chg="undo redo custSel addSld delSld modSld sldOrd">
      <pc:chgData name="Cordova, Trudy, PED" userId="32632cd6-c6de-4076-a7bf-44d06389e1e4" providerId="ADAL" clId="{DB66459B-FB13-4A0C-AB93-10B9D5EA88F3}" dt="2025-03-18T17:30:11.073" v="3743" actId="122"/>
      <pc:docMkLst>
        <pc:docMk/>
      </pc:docMkLst>
      <pc:sldChg chg="addSp delSp modSp mod modNotesTx">
        <pc:chgData name="Cordova, Trudy, PED" userId="32632cd6-c6de-4076-a7bf-44d06389e1e4" providerId="ADAL" clId="{DB66459B-FB13-4A0C-AB93-10B9D5EA88F3}" dt="2025-03-18T14:26:48.816" v="3328" actId="20577"/>
        <pc:sldMkLst>
          <pc:docMk/>
          <pc:sldMk cId="0" sldId="256"/>
        </pc:sldMkLst>
        <pc:spChg chg="mod">
          <ac:chgData name="Cordova, Trudy, PED" userId="32632cd6-c6de-4076-a7bf-44d06389e1e4" providerId="ADAL" clId="{DB66459B-FB13-4A0C-AB93-10B9D5EA88F3}" dt="2025-03-17T18:01:35.056" v="3192" actId="1076"/>
          <ac:spMkLst>
            <pc:docMk/>
            <pc:sldMk cId="0" sldId="256"/>
            <ac:spMk id="104" creationId="{00000000-0000-0000-0000-000000000000}"/>
          </ac:spMkLst>
        </pc:spChg>
        <pc:spChg chg="mod">
          <ac:chgData name="Cordova, Trudy, PED" userId="32632cd6-c6de-4076-a7bf-44d06389e1e4" providerId="ADAL" clId="{DB66459B-FB13-4A0C-AB93-10B9D5EA88F3}" dt="2025-03-17T18:01:29.397" v="3190" actId="1076"/>
          <ac:spMkLst>
            <pc:docMk/>
            <pc:sldMk cId="0" sldId="256"/>
            <ac:spMk id="107" creationId="{00000000-0000-0000-0000-000000000000}"/>
          </ac:spMkLst>
        </pc:spChg>
        <pc:picChg chg="add mod">
          <ac:chgData name="Cordova, Trudy, PED" userId="32632cd6-c6de-4076-a7bf-44d06389e1e4" providerId="ADAL" clId="{DB66459B-FB13-4A0C-AB93-10B9D5EA88F3}" dt="2025-03-17T18:01:49.215" v="3193" actId="1076"/>
          <ac:picMkLst>
            <pc:docMk/>
            <pc:sldMk cId="0" sldId="256"/>
            <ac:picMk id="1030" creationId="{E3097F4C-1316-3D0B-1E7A-9529C88870FE}"/>
          </ac:picMkLst>
        </pc:picChg>
      </pc:sldChg>
      <pc:sldChg chg="del">
        <pc:chgData name="Cordova, Trudy, PED" userId="32632cd6-c6de-4076-a7bf-44d06389e1e4" providerId="ADAL" clId="{DB66459B-FB13-4A0C-AB93-10B9D5EA88F3}" dt="2025-02-05T22:10:50.205" v="584" actId="47"/>
        <pc:sldMkLst>
          <pc:docMk/>
          <pc:sldMk cId="0" sldId="258"/>
        </pc:sldMkLst>
      </pc:sldChg>
      <pc:sldChg chg="addSp delSp modSp add del mod">
        <pc:chgData name="Cordova, Trudy, PED" userId="32632cd6-c6de-4076-a7bf-44d06389e1e4" providerId="ADAL" clId="{DB66459B-FB13-4A0C-AB93-10B9D5EA88F3}" dt="2025-03-17T19:07:05.280" v="3207" actId="20577"/>
        <pc:sldMkLst>
          <pc:docMk/>
          <pc:sldMk cId="0" sldId="259"/>
        </pc:sldMkLst>
        <pc:graphicFrameChg chg="mod">
          <ac:chgData name="Cordova, Trudy, PED" userId="32632cd6-c6de-4076-a7bf-44d06389e1e4" providerId="ADAL" clId="{DB66459B-FB13-4A0C-AB93-10B9D5EA88F3}" dt="2025-03-17T19:07:05.280" v="3207" actId="20577"/>
          <ac:graphicFrameMkLst>
            <pc:docMk/>
            <pc:sldMk cId="0" sldId="259"/>
            <ac:graphicFrameMk id="14" creationId="{BD5A4CC5-EB2C-D70E-76EF-68104E6F6324}"/>
          </ac:graphicFrameMkLst>
        </pc:graphicFrameChg>
      </pc:sldChg>
      <pc:sldChg chg="addSp delSp modSp mod modNotesTx">
        <pc:chgData name="Cordova, Trudy, PED" userId="32632cd6-c6de-4076-a7bf-44d06389e1e4" providerId="ADAL" clId="{DB66459B-FB13-4A0C-AB93-10B9D5EA88F3}" dt="2025-03-10T17:22:04.819" v="2160" actId="20577"/>
        <pc:sldMkLst>
          <pc:docMk/>
          <pc:sldMk cId="0" sldId="261"/>
        </pc:sldMkLst>
        <pc:spChg chg="mod">
          <ac:chgData name="Cordova, Trudy, PED" userId="32632cd6-c6de-4076-a7bf-44d06389e1e4" providerId="ADAL" clId="{DB66459B-FB13-4A0C-AB93-10B9D5EA88F3}" dt="2025-03-10T17:21:01.247" v="2104" actId="14100"/>
          <ac:spMkLst>
            <pc:docMk/>
            <pc:sldMk cId="0" sldId="261"/>
            <ac:spMk id="150" creationId="{00000000-0000-0000-0000-000000000000}"/>
          </ac:spMkLst>
        </pc:spChg>
        <pc:picChg chg="add mod">
          <ac:chgData name="Cordova, Trudy, PED" userId="32632cd6-c6de-4076-a7bf-44d06389e1e4" providerId="ADAL" clId="{DB66459B-FB13-4A0C-AB93-10B9D5EA88F3}" dt="2025-03-10T17:20:45.746" v="2102" actId="1076"/>
          <ac:picMkLst>
            <pc:docMk/>
            <pc:sldMk cId="0" sldId="261"/>
            <ac:picMk id="2" creationId="{A4C1A2E3-4ACC-D5FC-7316-72CE93D1F260}"/>
          </ac:picMkLst>
        </pc:picChg>
        <pc:picChg chg="mod">
          <ac:chgData name="Cordova, Trudy, PED" userId="32632cd6-c6de-4076-a7bf-44d06389e1e4" providerId="ADAL" clId="{DB66459B-FB13-4A0C-AB93-10B9D5EA88F3}" dt="2025-02-12T21:21:32.525" v="1430" actId="1076"/>
          <ac:picMkLst>
            <pc:docMk/>
            <pc:sldMk cId="0" sldId="261"/>
            <ac:picMk id="8" creationId="{506AE3F7-17F6-2F36-1C12-932BCF4614D0}"/>
          </ac:picMkLst>
        </pc:picChg>
      </pc:sldChg>
      <pc:sldChg chg="del">
        <pc:chgData name="Cordova, Trudy, PED" userId="32632cd6-c6de-4076-a7bf-44d06389e1e4" providerId="ADAL" clId="{DB66459B-FB13-4A0C-AB93-10B9D5EA88F3}" dt="2025-02-05T22:11:24.714" v="589" actId="47"/>
        <pc:sldMkLst>
          <pc:docMk/>
          <pc:sldMk cId="0" sldId="263"/>
        </pc:sldMkLst>
      </pc:sldChg>
      <pc:sldChg chg="del">
        <pc:chgData name="Cordova, Trudy, PED" userId="32632cd6-c6de-4076-a7bf-44d06389e1e4" providerId="ADAL" clId="{DB66459B-FB13-4A0C-AB93-10B9D5EA88F3}" dt="2025-02-05T22:11:22.270" v="587" actId="47"/>
        <pc:sldMkLst>
          <pc:docMk/>
          <pc:sldMk cId="0" sldId="264"/>
        </pc:sldMkLst>
      </pc:sldChg>
      <pc:sldChg chg="del">
        <pc:chgData name="Cordova, Trudy, PED" userId="32632cd6-c6de-4076-a7bf-44d06389e1e4" providerId="ADAL" clId="{DB66459B-FB13-4A0C-AB93-10B9D5EA88F3}" dt="2025-02-05T22:11:23.408" v="588" actId="47"/>
        <pc:sldMkLst>
          <pc:docMk/>
          <pc:sldMk cId="0" sldId="265"/>
        </pc:sldMkLst>
      </pc:sldChg>
      <pc:sldChg chg="del">
        <pc:chgData name="Cordova, Trudy, PED" userId="32632cd6-c6de-4076-a7bf-44d06389e1e4" providerId="ADAL" clId="{DB66459B-FB13-4A0C-AB93-10B9D5EA88F3}" dt="2025-02-05T22:11:26.037" v="590" actId="47"/>
        <pc:sldMkLst>
          <pc:docMk/>
          <pc:sldMk cId="0" sldId="266"/>
        </pc:sldMkLst>
      </pc:sldChg>
      <pc:sldChg chg="modSp mod modCm">
        <pc:chgData name="Cordova, Trudy, PED" userId="32632cd6-c6de-4076-a7bf-44d06389e1e4" providerId="ADAL" clId="{DB66459B-FB13-4A0C-AB93-10B9D5EA88F3}" dt="2025-03-17T16:53:55.291" v="2729" actId="207"/>
        <pc:sldMkLst>
          <pc:docMk/>
          <pc:sldMk cId="3737329958" sldId="268"/>
        </pc:sldMkLst>
        <pc:spChg chg="mod">
          <ac:chgData name="Cordova, Trudy, PED" userId="32632cd6-c6de-4076-a7bf-44d06389e1e4" providerId="ADAL" clId="{DB66459B-FB13-4A0C-AB93-10B9D5EA88F3}" dt="2025-03-14T22:08:35.205" v="2585" actId="1076"/>
          <ac:spMkLst>
            <pc:docMk/>
            <pc:sldMk cId="3737329958" sldId="268"/>
            <ac:spMk id="9" creationId="{DA6C5511-D99A-579F-557E-375C5B8523F4}"/>
          </ac:spMkLst>
        </pc:spChg>
        <pc:graphicFrameChg chg="modGraphic">
          <ac:chgData name="Cordova, Trudy, PED" userId="32632cd6-c6de-4076-a7bf-44d06389e1e4" providerId="ADAL" clId="{DB66459B-FB13-4A0C-AB93-10B9D5EA88F3}" dt="2025-03-17T16:53:55.291" v="2729" actId="207"/>
          <ac:graphicFrameMkLst>
            <pc:docMk/>
            <pc:sldMk cId="3737329958" sldId="268"/>
            <ac:graphicFrameMk id="5" creationId="{5894B304-53FB-8E26-7482-8BC2D4E4A89D}"/>
          </ac:graphicFrameMkLst>
        </pc:graphicFrameChg>
        <pc:extLst>
          <p:ext xmlns:p="http://schemas.openxmlformats.org/presentationml/2006/main" uri="{D6D511B9-2390-475A-947B-AFAB55BFBCF1}">
            <pc226:cmChg xmlns:pc226="http://schemas.microsoft.com/office/powerpoint/2022/06/main/command" chg="mod">
              <pc226:chgData name="Cordova, Trudy, PED" userId="32632cd6-c6de-4076-a7bf-44d06389e1e4" providerId="ADAL" clId="{DB66459B-FB13-4A0C-AB93-10B9D5EA88F3}" dt="2025-02-05T16:19:29.956" v="514" actId="20577"/>
              <pc2:cmMkLst xmlns:pc2="http://schemas.microsoft.com/office/powerpoint/2019/9/main/command">
                <pc:docMk/>
                <pc:sldMk cId="3737329958" sldId="268"/>
                <pc2:cmMk id="{1DD29F1A-7EAE-4B14-BB20-3DA69A417AD0}"/>
              </pc2:cmMkLst>
            </pc226:cmChg>
            <pc226:cmChg xmlns:pc226="http://schemas.microsoft.com/office/powerpoint/2022/06/main/command" chg="mod">
              <pc226:chgData name="Cordova, Trudy, PED" userId="32632cd6-c6de-4076-a7bf-44d06389e1e4" providerId="ADAL" clId="{DB66459B-FB13-4A0C-AB93-10B9D5EA88F3}" dt="2025-02-05T16:19:43.505" v="515" actId="20577"/>
              <pc2:cmMkLst xmlns:pc2="http://schemas.microsoft.com/office/powerpoint/2019/9/main/command">
                <pc:docMk/>
                <pc:sldMk cId="3737329958" sldId="268"/>
                <pc2:cmMk id="{600AF95E-223A-4CC7-B922-24C14AC6C451}"/>
              </pc2:cmMkLst>
            </pc226:cmChg>
            <pc226:cmChg xmlns:pc226="http://schemas.microsoft.com/office/powerpoint/2022/06/main/command" chg="mod">
              <pc226:chgData name="Cordova, Trudy, PED" userId="32632cd6-c6de-4076-a7bf-44d06389e1e4" providerId="ADAL" clId="{DB66459B-FB13-4A0C-AB93-10B9D5EA88F3}" dt="2025-02-05T16:19:43.505" v="515" actId="20577"/>
              <pc2:cmMkLst xmlns:pc2="http://schemas.microsoft.com/office/powerpoint/2019/9/main/command">
                <pc:docMk/>
                <pc:sldMk cId="3737329958" sldId="268"/>
                <pc2:cmMk id="{A921CD64-5285-42B3-B7D5-AC896B2A698E}"/>
              </pc2:cmMkLst>
            </pc226:cmChg>
          </p:ext>
        </pc:extLst>
      </pc:sldChg>
      <pc:sldChg chg="add">
        <pc:chgData name="Cordova, Trudy, PED" userId="32632cd6-c6de-4076-a7bf-44d06389e1e4" providerId="ADAL" clId="{DB66459B-FB13-4A0C-AB93-10B9D5EA88F3}" dt="2025-03-17T16:23:57.872" v="2633"/>
        <pc:sldMkLst>
          <pc:docMk/>
          <pc:sldMk cId="3749789411" sldId="295"/>
        </pc:sldMkLst>
      </pc:sldChg>
      <pc:sldChg chg="del">
        <pc:chgData name="Cordova, Trudy, PED" userId="32632cd6-c6de-4076-a7bf-44d06389e1e4" providerId="ADAL" clId="{DB66459B-FB13-4A0C-AB93-10B9D5EA88F3}" dt="2025-02-05T22:11:36.067" v="591" actId="47"/>
        <pc:sldMkLst>
          <pc:docMk/>
          <pc:sldMk cId="3548450622" sldId="318"/>
        </pc:sldMkLst>
      </pc:sldChg>
      <pc:sldChg chg="addSp modSp mod ord setBg modNotesTx">
        <pc:chgData name="Cordova, Trudy, PED" userId="32632cd6-c6de-4076-a7bf-44d06389e1e4" providerId="ADAL" clId="{DB66459B-FB13-4A0C-AB93-10B9D5EA88F3}" dt="2025-03-18T14:28:06.331" v="3329" actId="207"/>
        <pc:sldMkLst>
          <pc:docMk/>
          <pc:sldMk cId="3939940410" sldId="319"/>
        </pc:sldMkLst>
        <pc:spChg chg="mod">
          <ac:chgData name="Cordova, Trudy, PED" userId="32632cd6-c6de-4076-a7bf-44d06389e1e4" providerId="ADAL" clId="{DB66459B-FB13-4A0C-AB93-10B9D5EA88F3}" dt="2025-03-14T20:59:19.647" v="2460" actId="1076"/>
          <ac:spMkLst>
            <pc:docMk/>
            <pc:sldMk cId="3939940410" sldId="319"/>
            <ac:spMk id="2" creationId="{AD2A2A27-50F2-B8CB-CB89-F9F546BA5874}"/>
          </ac:spMkLst>
        </pc:spChg>
        <pc:spChg chg="mod">
          <ac:chgData name="Cordova, Trudy, PED" userId="32632cd6-c6de-4076-a7bf-44d06389e1e4" providerId="ADAL" clId="{DB66459B-FB13-4A0C-AB93-10B9D5EA88F3}" dt="2025-03-18T14:28:06.331" v="3329" actId="207"/>
          <ac:spMkLst>
            <pc:docMk/>
            <pc:sldMk cId="3939940410" sldId="319"/>
            <ac:spMk id="7" creationId="{1D0E74BB-DA57-0C35-67F0-4691EE8C31D7}"/>
          </ac:spMkLst>
        </pc:spChg>
        <pc:spChg chg="mod">
          <ac:chgData name="Cordova, Trudy, PED" userId="32632cd6-c6de-4076-a7bf-44d06389e1e4" providerId="ADAL" clId="{DB66459B-FB13-4A0C-AB93-10B9D5EA88F3}" dt="2025-03-14T20:56:24.129" v="2342" actId="1076"/>
          <ac:spMkLst>
            <pc:docMk/>
            <pc:sldMk cId="3939940410" sldId="319"/>
            <ac:spMk id="10" creationId="{4A1A7CC5-FBBB-62C9-141F-8596F245ED82}"/>
          </ac:spMkLst>
        </pc:spChg>
        <pc:spChg chg="mod">
          <ac:chgData name="Cordova, Trudy, PED" userId="32632cd6-c6de-4076-a7bf-44d06389e1e4" providerId="ADAL" clId="{DB66459B-FB13-4A0C-AB93-10B9D5EA88F3}" dt="2025-03-14T20:56:19.960" v="2341" actId="1076"/>
          <ac:spMkLst>
            <pc:docMk/>
            <pc:sldMk cId="3939940410" sldId="319"/>
            <ac:spMk id="13" creationId="{51F58858-A343-5EF9-7850-28C479962D58}"/>
          </ac:spMkLst>
        </pc:spChg>
        <pc:spChg chg="mod">
          <ac:chgData name="Cordova, Trudy, PED" userId="32632cd6-c6de-4076-a7bf-44d06389e1e4" providerId="ADAL" clId="{DB66459B-FB13-4A0C-AB93-10B9D5EA88F3}" dt="2025-03-14T20:56:11.088" v="2339" actId="1076"/>
          <ac:spMkLst>
            <pc:docMk/>
            <pc:sldMk cId="3939940410" sldId="319"/>
            <ac:spMk id="20" creationId="{C236CAD5-DBDB-F5CC-D411-BF7D49DA15E9}"/>
          </ac:spMkLst>
        </pc:spChg>
        <pc:spChg chg="mod">
          <ac:chgData name="Cordova, Trudy, PED" userId="32632cd6-c6de-4076-a7bf-44d06389e1e4" providerId="ADAL" clId="{DB66459B-FB13-4A0C-AB93-10B9D5EA88F3}" dt="2025-03-14T20:55:56.744" v="2337" actId="1076"/>
          <ac:spMkLst>
            <pc:docMk/>
            <pc:sldMk cId="3939940410" sldId="319"/>
            <ac:spMk id="22" creationId="{13F7B29D-9268-F4B0-8B5A-4690C1953E6C}"/>
          </ac:spMkLst>
        </pc:spChg>
        <pc:picChg chg="add mod ord">
          <ac:chgData name="Cordova, Trudy, PED" userId="32632cd6-c6de-4076-a7bf-44d06389e1e4" providerId="ADAL" clId="{DB66459B-FB13-4A0C-AB93-10B9D5EA88F3}" dt="2025-03-14T20:57:50.705" v="2458" actId="29295"/>
          <ac:picMkLst>
            <pc:docMk/>
            <pc:sldMk cId="3939940410" sldId="319"/>
            <ac:picMk id="5" creationId="{27D8577D-082C-D03E-87AE-57C9362D59E4}"/>
          </ac:picMkLst>
        </pc:picChg>
      </pc:sldChg>
      <pc:sldChg chg="modSp mod modCm">
        <pc:chgData name="Cordova, Trudy, PED" userId="32632cd6-c6de-4076-a7bf-44d06389e1e4" providerId="ADAL" clId="{DB66459B-FB13-4A0C-AB93-10B9D5EA88F3}" dt="2025-03-17T16:55:43.729" v="2805" actId="20577"/>
        <pc:sldMkLst>
          <pc:docMk/>
          <pc:sldMk cId="714203666" sldId="320"/>
        </pc:sldMkLst>
        <pc:graphicFrameChg chg="modGraphic">
          <ac:chgData name="Cordova, Trudy, PED" userId="32632cd6-c6de-4076-a7bf-44d06389e1e4" providerId="ADAL" clId="{DB66459B-FB13-4A0C-AB93-10B9D5EA88F3}" dt="2025-03-17T16:55:43.729" v="2805" actId="20577"/>
          <ac:graphicFrameMkLst>
            <pc:docMk/>
            <pc:sldMk cId="714203666" sldId="320"/>
            <ac:graphicFrameMk id="3" creationId="{3D0D7E04-EC33-0027-1C3E-80BA3A6F40E1}"/>
          </ac:graphicFrameMkLst>
        </pc:graphicFrameChg>
        <pc:graphicFrameChg chg="modGraphic">
          <ac:chgData name="Cordova, Trudy, PED" userId="32632cd6-c6de-4076-a7bf-44d06389e1e4" providerId="ADAL" clId="{DB66459B-FB13-4A0C-AB93-10B9D5EA88F3}" dt="2025-02-05T15:59:06.129" v="251" actId="20577"/>
          <ac:graphicFrameMkLst>
            <pc:docMk/>
            <pc:sldMk cId="714203666" sldId="320"/>
            <ac:graphicFrameMk id="5" creationId="{5AE31AAC-E57C-DB17-6192-545E63E62386}"/>
          </ac:graphicFrameMkLst>
        </pc:graphicFrameChg>
        <pc:graphicFrameChg chg="mod modGraphic">
          <ac:chgData name="Cordova, Trudy, PED" userId="32632cd6-c6de-4076-a7bf-44d06389e1e4" providerId="ADAL" clId="{DB66459B-FB13-4A0C-AB93-10B9D5EA88F3}" dt="2025-02-05T16:04:53.553" v="309" actId="313"/>
          <ac:graphicFrameMkLst>
            <pc:docMk/>
            <pc:sldMk cId="714203666" sldId="320"/>
            <ac:graphicFrameMk id="6" creationId="{B0E59A89-400D-AB08-D856-8A1C78E6DD70}"/>
          </ac:graphicFrameMkLst>
        </pc:graphicFrameChg>
        <pc:extLst>
          <p:ext xmlns:p="http://schemas.openxmlformats.org/presentationml/2006/main" uri="{D6D511B9-2390-475A-947B-AFAB55BFBCF1}">
            <pc226:cmChg xmlns:pc226="http://schemas.microsoft.com/office/powerpoint/2022/06/main/command" chg="mod">
              <pc226:chgData name="Cordova, Trudy, PED" userId="32632cd6-c6de-4076-a7bf-44d06389e1e4" providerId="ADAL" clId="{DB66459B-FB13-4A0C-AB93-10B9D5EA88F3}" dt="2025-02-05T15:58:07.985" v="174" actId="20577"/>
              <pc2:cmMkLst xmlns:pc2="http://schemas.microsoft.com/office/powerpoint/2019/9/main/command">
                <pc:docMk/>
                <pc:sldMk cId="714203666" sldId="320"/>
                <pc2:cmMk id="{FA226514-2FA8-4107-BE26-F085C53AE466}"/>
              </pc2:cmMkLst>
            </pc226:cmChg>
          </p:ext>
        </pc:extLst>
      </pc:sldChg>
      <pc:sldChg chg="del">
        <pc:chgData name="Cordova, Trudy, PED" userId="32632cd6-c6de-4076-a7bf-44d06389e1e4" providerId="ADAL" clId="{DB66459B-FB13-4A0C-AB93-10B9D5EA88F3}" dt="2025-02-05T22:11:37.626" v="592" actId="47"/>
        <pc:sldMkLst>
          <pc:docMk/>
          <pc:sldMk cId="3690229852" sldId="322"/>
        </pc:sldMkLst>
      </pc:sldChg>
      <pc:sldChg chg="addSp delSp modSp mod modNotesTx">
        <pc:chgData name="Cordova, Trudy, PED" userId="32632cd6-c6de-4076-a7bf-44d06389e1e4" providerId="ADAL" clId="{DB66459B-FB13-4A0C-AB93-10B9D5EA88F3}" dt="2025-03-17T20:46:45.353" v="3277" actId="1076"/>
        <pc:sldMkLst>
          <pc:docMk/>
          <pc:sldMk cId="2315408833" sldId="323"/>
        </pc:sldMkLst>
        <pc:spChg chg="mod">
          <ac:chgData name="Cordova, Trudy, PED" userId="32632cd6-c6de-4076-a7bf-44d06389e1e4" providerId="ADAL" clId="{DB66459B-FB13-4A0C-AB93-10B9D5EA88F3}" dt="2025-03-14T22:08:26.533" v="2584" actId="1076"/>
          <ac:spMkLst>
            <pc:docMk/>
            <pc:sldMk cId="2315408833" sldId="323"/>
            <ac:spMk id="2" creationId="{CC8D22D7-781D-45EB-AAE7-E0836CD6058F}"/>
          </ac:spMkLst>
        </pc:spChg>
        <pc:spChg chg="mod">
          <ac:chgData name="Cordova, Trudy, PED" userId="32632cd6-c6de-4076-a7bf-44d06389e1e4" providerId="ADAL" clId="{DB66459B-FB13-4A0C-AB93-10B9D5EA88F3}" dt="2025-02-11T20:21:35.306" v="1377" actId="27636"/>
          <ac:spMkLst>
            <pc:docMk/>
            <pc:sldMk cId="2315408833" sldId="323"/>
            <ac:spMk id="3" creationId="{8F8B2B23-BDAF-1A9F-EBE1-E58FB111E404}"/>
          </ac:spMkLst>
        </pc:spChg>
        <pc:spChg chg="mod">
          <ac:chgData name="Cordova, Trudy, PED" userId="32632cd6-c6de-4076-a7bf-44d06389e1e4" providerId="ADAL" clId="{DB66459B-FB13-4A0C-AB93-10B9D5EA88F3}" dt="2025-03-10T16:44:46.820" v="1896" actId="207"/>
          <ac:spMkLst>
            <pc:docMk/>
            <pc:sldMk cId="2315408833" sldId="323"/>
            <ac:spMk id="5" creationId="{F1435B4E-7196-0617-3469-BD09EB1597AC}"/>
          </ac:spMkLst>
        </pc:spChg>
        <pc:spChg chg="add del">
          <ac:chgData name="Cordova, Trudy, PED" userId="32632cd6-c6de-4076-a7bf-44d06389e1e4" providerId="ADAL" clId="{DB66459B-FB13-4A0C-AB93-10B9D5EA88F3}" dt="2025-02-11T20:08:34.417" v="1190" actId="21"/>
          <ac:spMkLst>
            <pc:docMk/>
            <pc:sldMk cId="2315408833" sldId="323"/>
            <ac:spMk id="8" creationId="{33C1F99C-5758-58EB-2FCE-4E53E06549D3}"/>
          </ac:spMkLst>
        </pc:spChg>
        <pc:spChg chg="add mod">
          <ac:chgData name="Cordova, Trudy, PED" userId="32632cd6-c6de-4076-a7bf-44d06389e1e4" providerId="ADAL" clId="{DB66459B-FB13-4A0C-AB93-10B9D5EA88F3}" dt="2025-03-10T16:43:46.998" v="1859" actId="1076"/>
          <ac:spMkLst>
            <pc:docMk/>
            <pc:sldMk cId="2315408833" sldId="323"/>
            <ac:spMk id="14" creationId="{B6C306CA-FE77-40E4-D23C-A4C27C7CA389}"/>
          </ac:spMkLst>
        </pc:spChg>
        <pc:picChg chg="add mod">
          <ac:chgData name="Cordova, Trudy, PED" userId="32632cd6-c6de-4076-a7bf-44d06389e1e4" providerId="ADAL" clId="{DB66459B-FB13-4A0C-AB93-10B9D5EA88F3}" dt="2025-03-10T16:45:35.162" v="1901" actId="1076"/>
          <ac:picMkLst>
            <pc:docMk/>
            <pc:sldMk cId="2315408833" sldId="323"/>
            <ac:picMk id="10" creationId="{56B8EA12-3FE7-A0AA-E35B-9F52C470A400}"/>
          </ac:picMkLst>
        </pc:picChg>
        <pc:picChg chg="add mod">
          <ac:chgData name="Cordova, Trudy, PED" userId="32632cd6-c6de-4076-a7bf-44d06389e1e4" providerId="ADAL" clId="{DB66459B-FB13-4A0C-AB93-10B9D5EA88F3}" dt="2025-03-10T16:49:17.279" v="1908" actId="1076"/>
          <ac:picMkLst>
            <pc:docMk/>
            <pc:sldMk cId="2315408833" sldId="323"/>
            <ac:picMk id="11" creationId="{48EA385B-F019-D2E3-361F-7E251B0DA080}"/>
          </ac:picMkLst>
        </pc:picChg>
        <pc:picChg chg="mod">
          <ac:chgData name="Cordova, Trudy, PED" userId="32632cd6-c6de-4076-a7bf-44d06389e1e4" providerId="ADAL" clId="{DB66459B-FB13-4A0C-AB93-10B9D5EA88F3}" dt="2025-02-11T20:21:49.925" v="1379" actId="1076"/>
          <ac:picMkLst>
            <pc:docMk/>
            <pc:sldMk cId="2315408833" sldId="323"/>
            <ac:picMk id="13" creationId="{7792171C-91CD-78CC-F070-1F707FFC3129}"/>
          </ac:picMkLst>
        </pc:picChg>
        <pc:picChg chg="mod">
          <ac:chgData name="Cordova, Trudy, PED" userId="32632cd6-c6de-4076-a7bf-44d06389e1e4" providerId="ADAL" clId="{DB66459B-FB13-4A0C-AB93-10B9D5EA88F3}" dt="2025-02-11T20:12:20.251" v="1314" actId="1076"/>
          <ac:picMkLst>
            <pc:docMk/>
            <pc:sldMk cId="2315408833" sldId="323"/>
            <ac:picMk id="17" creationId="{D0F0CF00-4E9F-5EA7-810A-3BCA1B23ED21}"/>
          </ac:picMkLst>
        </pc:picChg>
        <pc:picChg chg="add mod">
          <ac:chgData name="Cordova, Trudy, PED" userId="32632cd6-c6de-4076-a7bf-44d06389e1e4" providerId="ADAL" clId="{DB66459B-FB13-4A0C-AB93-10B9D5EA88F3}" dt="2025-02-11T20:17:48.932" v="1333" actId="1076"/>
          <ac:picMkLst>
            <pc:docMk/>
            <pc:sldMk cId="2315408833" sldId="323"/>
            <ac:picMk id="19" creationId="{C5B7FEB3-1CE3-FC4D-5215-8075985428C5}"/>
          </ac:picMkLst>
        </pc:picChg>
        <pc:picChg chg="mod">
          <ac:chgData name="Cordova, Trudy, PED" userId="32632cd6-c6de-4076-a7bf-44d06389e1e4" providerId="ADAL" clId="{DB66459B-FB13-4A0C-AB93-10B9D5EA88F3}" dt="2025-02-11T20:20:19.065" v="1370" actId="1076"/>
          <ac:picMkLst>
            <pc:docMk/>
            <pc:sldMk cId="2315408833" sldId="323"/>
            <ac:picMk id="1030" creationId="{28BD193B-6EF5-544F-6544-06C512B7E4DC}"/>
          </ac:picMkLst>
        </pc:picChg>
        <pc:picChg chg="mod">
          <ac:chgData name="Cordova, Trudy, PED" userId="32632cd6-c6de-4076-a7bf-44d06389e1e4" providerId="ADAL" clId="{DB66459B-FB13-4A0C-AB93-10B9D5EA88F3}" dt="2025-02-11T20:21:44.852" v="1378" actId="1076"/>
          <ac:picMkLst>
            <pc:docMk/>
            <pc:sldMk cId="2315408833" sldId="323"/>
            <ac:picMk id="3076" creationId="{CF8193D2-B478-4714-99C4-279F7C86891C}"/>
          </ac:picMkLst>
        </pc:picChg>
        <pc:picChg chg="add mod">
          <ac:chgData name="Cordova, Trudy, PED" userId="32632cd6-c6de-4076-a7bf-44d06389e1e4" providerId="ADAL" clId="{DB66459B-FB13-4A0C-AB93-10B9D5EA88F3}" dt="2025-03-17T20:46:45.353" v="3277" actId="1076"/>
          <ac:picMkLst>
            <pc:docMk/>
            <pc:sldMk cId="2315408833" sldId="323"/>
            <ac:picMk id="13314" creationId="{7DEA09B0-8675-7701-F43A-EBC37C678E8B}"/>
          </ac:picMkLst>
        </pc:picChg>
      </pc:sldChg>
      <pc:sldChg chg="addSp delSp modSp mod modNotesTx">
        <pc:chgData name="Cordova, Trudy, PED" userId="32632cd6-c6de-4076-a7bf-44d06389e1e4" providerId="ADAL" clId="{DB66459B-FB13-4A0C-AB93-10B9D5EA88F3}" dt="2025-03-18T14:51:10.932" v="3655" actId="207"/>
        <pc:sldMkLst>
          <pc:docMk/>
          <pc:sldMk cId="2093424760" sldId="327"/>
        </pc:sldMkLst>
        <pc:spChg chg="mod">
          <ac:chgData name="Cordova, Trudy, PED" userId="32632cd6-c6de-4076-a7bf-44d06389e1e4" providerId="ADAL" clId="{DB66459B-FB13-4A0C-AB93-10B9D5EA88F3}" dt="2025-03-18T14:51:10.932" v="3655" actId="207"/>
          <ac:spMkLst>
            <pc:docMk/>
            <pc:sldMk cId="2093424760" sldId="327"/>
            <ac:spMk id="3" creationId="{775A82E5-0BE0-907C-4FA0-94BC0F87C75B}"/>
          </ac:spMkLst>
        </pc:spChg>
        <pc:picChg chg="add del mod">
          <ac:chgData name="Cordova, Trudy, PED" userId="32632cd6-c6de-4076-a7bf-44d06389e1e4" providerId="ADAL" clId="{DB66459B-FB13-4A0C-AB93-10B9D5EA88F3}" dt="2025-03-17T17:30:31.713" v="3069" actId="478"/>
          <ac:picMkLst>
            <pc:docMk/>
            <pc:sldMk cId="2093424760" sldId="327"/>
            <ac:picMk id="2050" creationId="{FB0A7D8A-67F2-BF78-D8CD-A5D024F4FFA5}"/>
          </ac:picMkLst>
        </pc:picChg>
        <pc:picChg chg="add mod">
          <ac:chgData name="Cordova, Trudy, PED" userId="32632cd6-c6de-4076-a7bf-44d06389e1e4" providerId="ADAL" clId="{DB66459B-FB13-4A0C-AB93-10B9D5EA88F3}" dt="2025-03-17T17:31:16.951" v="3076" actId="1076"/>
          <ac:picMkLst>
            <pc:docMk/>
            <pc:sldMk cId="2093424760" sldId="327"/>
            <ac:picMk id="2052" creationId="{9214BBE5-4E3F-9CD6-5FBE-9FE0043337FF}"/>
          </ac:picMkLst>
        </pc:picChg>
      </pc:sldChg>
      <pc:sldChg chg="addSp delSp modSp modNotesTx">
        <pc:chgData name="Cordova, Trudy, PED" userId="32632cd6-c6de-4076-a7bf-44d06389e1e4" providerId="ADAL" clId="{DB66459B-FB13-4A0C-AB93-10B9D5EA88F3}" dt="2025-03-18T14:36:38.256" v="3368" actId="20577"/>
        <pc:sldMkLst>
          <pc:docMk/>
          <pc:sldMk cId="654692207" sldId="335"/>
        </pc:sldMkLst>
        <pc:picChg chg="add mod">
          <ac:chgData name="Cordova, Trudy, PED" userId="32632cd6-c6de-4076-a7bf-44d06389e1e4" providerId="ADAL" clId="{DB66459B-FB13-4A0C-AB93-10B9D5EA88F3}" dt="2025-03-17T17:34:31.346" v="3094" actId="14100"/>
          <ac:picMkLst>
            <pc:docMk/>
            <pc:sldMk cId="654692207" sldId="335"/>
            <ac:picMk id="5122" creationId="{E2A76763-246B-BC99-A4BE-6757EFE8E85A}"/>
          </ac:picMkLst>
        </pc:picChg>
      </pc:sldChg>
      <pc:sldChg chg="addSp delSp modSp mod modNotesTx">
        <pc:chgData name="Cordova, Trudy, PED" userId="32632cd6-c6de-4076-a7bf-44d06389e1e4" providerId="ADAL" clId="{DB66459B-FB13-4A0C-AB93-10B9D5EA88F3}" dt="2025-03-18T14:51:22.386" v="3658" actId="207"/>
        <pc:sldMkLst>
          <pc:docMk/>
          <pc:sldMk cId="995155034" sldId="336"/>
        </pc:sldMkLst>
        <pc:spChg chg="mod">
          <ac:chgData name="Cordova, Trudy, PED" userId="32632cd6-c6de-4076-a7bf-44d06389e1e4" providerId="ADAL" clId="{DB66459B-FB13-4A0C-AB93-10B9D5EA88F3}" dt="2025-02-14T18:49:05.122" v="1790" actId="1076"/>
          <ac:spMkLst>
            <pc:docMk/>
            <pc:sldMk cId="995155034" sldId="336"/>
            <ac:spMk id="4" creationId="{9FF0174B-4D71-D7DE-AF81-98F058F220CD}"/>
          </ac:spMkLst>
        </pc:spChg>
        <pc:spChg chg="mod">
          <ac:chgData name="Cordova, Trudy, PED" userId="32632cd6-c6de-4076-a7bf-44d06389e1e4" providerId="ADAL" clId="{DB66459B-FB13-4A0C-AB93-10B9D5EA88F3}" dt="2025-03-18T14:51:22.386" v="3658" actId="207"/>
          <ac:spMkLst>
            <pc:docMk/>
            <pc:sldMk cId="995155034" sldId="336"/>
            <ac:spMk id="24" creationId="{DEBFF0DE-00D3-225D-2D95-474A8F2C68A8}"/>
          </ac:spMkLst>
        </pc:spChg>
        <pc:spChg chg="mod">
          <ac:chgData name="Cordova, Trudy, PED" userId="32632cd6-c6de-4076-a7bf-44d06389e1e4" providerId="ADAL" clId="{DB66459B-FB13-4A0C-AB93-10B9D5EA88F3}" dt="2025-02-14T18:49:09.303" v="1791" actId="1076"/>
          <ac:spMkLst>
            <pc:docMk/>
            <pc:sldMk cId="995155034" sldId="336"/>
            <ac:spMk id="28" creationId="{B72AF50D-058B-E18C-7DDE-D182A0C185DB}"/>
          </ac:spMkLst>
        </pc:spChg>
        <pc:picChg chg="add mod">
          <ac:chgData name="Cordova, Trudy, PED" userId="32632cd6-c6de-4076-a7bf-44d06389e1e4" providerId="ADAL" clId="{DB66459B-FB13-4A0C-AB93-10B9D5EA88F3}" dt="2025-03-17T17:33:05.575" v="3086" actId="14100"/>
          <ac:picMkLst>
            <pc:docMk/>
            <pc:sldMk cId="995155034" sldId="336"/>
            <ac:picMk id="4098" creationId="{A3DF6823-55C0-83DB-BD63-0AB2ED1AEDC1}"/>
          </ac:picMkLst>
        </pc:picChg>
      </pc:sldChg>
      <pc:sldChg chg="addSp delSp modSp mod setBg modNotesTx">
        <pc:chgData name="Cordova, Trudy, PED" userId="32632cd6-c6de-4076-a7bf-44d06389e1e4" providerId="ADAL" clId="{DB66459B-FB13-4A0C-AB93-10B9D5EA88F3}" dt="2025-03-18T14:25:12.025" v="3326" actId="20577"/>
        <pc:sldMkLst>
          <pc:docMk/>
          <pc:sldMk cId="3510856918" sldId="340"/>
        </pc:sldMkLst>
        <pc:spChg chg="mod ord">
          <ac:chgData name="Cordova, Trudy, PED" userId="32632cd6-c6de-4076-a7bf-44d06389e1e4" providerId="ADAL" clId="{DB66459B-FB13-4A0C-AB93-10B9D5EA88F3}" dt="2025-03-18T14:25:12.025" v="3326" actId="20577"/>
          <ac:spMkLst>
            <pc:docMk/>
            <pc:sldMk cId="3510856918" sldId="340"/>
            <ac:spMk id="7" creationId="{56249ADE-8D44-3DCE-8CDE-77EADF09FCF9}"/>
          </ac:spMkLst>
        </pc:spChg>
        <pc:spChg chg="mod ord">
          <ac:chgData name="Cordova, Trudy, PED" userId="32632cd6-c6de-4076-a7bf-44d06389e1e4" providerId="ADAL" clId="{DB66459B-FB13-4A0C-AB93-10B9D5EA88F3}" dt="2025-03-10T17:07:24.943" v="2072" actId="14861"/>
          <ac:spMkLst>
            <pc:docMk/>
            <pc:sldMk cId="3510856918" sldId="340"/>
            <ac:spMk id="8" creationId="{DCFD3206-663A-C7D0-529A-5739B80E88B1}"/>
          </ac:spMkLst>
        </pc:spChg>
        <pc:picChg chg="add mod">
          <ac:chgData name="Cordova, Trudy, PED" userId="32632cd6-c6de-4076-a7bf-44d06389e1e4" providerId="ADAL" clId="{DB66459B-FB13-4A0C-AB93-10B9D5EA88F3}" dt="2025-03-10T17:06:52.134" v="2071" actId="14100"/>
          <ac:picMkLst>
            <pc:docMk/>
            <pc:sldMk cId="3510856918" sldId="340"/>
            <ac:picMk id="6" creationId="{9039E66A-5DF4-4F0F-C484-2D8B511097B8}"/>
          </ac:picMkLst>
        </pc:picChg>
      </pc:sldChg>
      <pc:sldChg chg="modSp mod ord modNotesTx">
        <pc:chgData name="Cordova, Trudy, PED" userId="32632cd6-c6de-4076-a7bf-44d06389e1e4" providerId="ADAL" clId="{DB66459B-FB13-4A0C-AB93-10B9D5EA88F3}" dt="2025-03-18T14:46:45.605" v="3639" actId="1076"/>
        <pc:sldMkLst>
          <pc:docMk/>
          <pc:sldMk cId="2375553074" sldId="342"/>
        </pc:sldMkLst>
        <pc:spChg chg="mod">
          <ac:chgData name="Cordova, Trudy, PED" userId="32632cd6-c6de-4076-a7bf-44d06389e1e4" providerId="ADAL" clId="{DB66459B-FB13-4A0C-AB93-10B9D5EA88F3}" dt="2025-03-18T14:24:59.070" v="3325"/>
          <ac:spMkLst>
            <pc:docMk/>
            <pc:sldMk cId="2375553074" sldId="342"/>
            <ac:spMk id="15" creationId="{FED3C860-031E-7F1A-B522-A435A88AB1B5}"/>
          </ac:spMkLst>
        </pc:spChg>
        <pc:spChg chg="mod">
          <ac:chgData name="Cordova, Trudy, PED" userId="32632cd6-c6de-4076-a7bf-44d06389e1e4" providerId="ADAL" clId="{DB66459B-FB13-4A0C-AB93-10B9D5EA88F3}" dt="2025-03-18T14:46:45.605" v="3639" actId="1076"/>
          <ac:spMkLst>
            <pc:docMk/>
            <pc:sldMk cId="2375553074" sldId="342"/>
            <ac:spMk id="38" creationId="{5C0DFB14-7D41-5C0A-F91E-E219642C9FB0}"/>
          </ac:spMkLst>
        </pc:spChg>
      </pc:sldChg>
      <pc:sldChg chg="addSp delSp modSp del mod setBg">
        <pc:chgData name="Cordova, Trudy, PED" userId="32632cd6-c6de-4076-a7bf-44d06389e1e4" providerId="ADAL" clId="{DB66459B-FB13-4A0C-AB93-10B9D5EA88F3}" dt="2025-03-14T22:09:47.005" v="2613" actId="47"/>
        <pc:sldMkLst>
          <pc:docMk/>
          <pc:sldMk cId="1247218680" sldId="383"/>
        </pc:sldMkLst>
      </pc:sldChg>
      <pc:sldChg chg="del">
        <pc:chgData name="Cordova, Trudy, PED" userId="32632cd6-c6de-4076-a7bf-44d06389e1e4" providerId="ADAL" clId="{DB66459B-FB13-4A0C-AB93-10B9D5EA88F3}" dt="2025-02-05T22:10:38.722" v="583" actId="47"/>
        <pc:sldMkLst>
          <pc:docMk/>
          <pc:sldMk cId="1792916636" sldId="414"/>
        </pc:sldMkLst>
      </pc:sldChg>
      <pc:sldChg chg="del">
        <pc:chgData name="Cordova, Trudy, PED" userId="32632cd6-c6de-4076-a7bf-44d06389e1e4" providerId="ADAL" clId="{DB66459B-FB13-4A0C-AB93-10B9D5EA88F3}" dt="2025-02-05T22:10:51.235" v="585" actId="47"/>
        <pc:sldMkLst>
          <pc:docMk/>
          <pc:sldMk cId="0" sldId="418"/>
        </pc:sldMkLst>
      </pc:sldChg>
      <pc:sldChg chg="del">
        <pc:chgData name="Cordova, Trudy, PED" userId="32632cd6-c6de-4076-a7bf-44d06389e1e4" providerId="ADAL" clId="{DB66459B-FB13-4A0C-AB93-10B9D5EA88F3}" dt="2025-02-05T22:10:58" v="586" actId="47"/>
        <pc:sldMkLst>
          <pc:docMk/>
          <pc:sldMk cId="0" sldId="419"/>
        </pc:sldMkLst>
      </pc:sldChg>
      <pc:sldChg chg="delSp del mod">
        <pc:chgData name="Cordova, Trudy, PED" userId="32632cd6-c6de-4076-a7bf-44d06389e1e4" providerId="ADAL" clId="{DB66459B-FB13-4A0C-AB93-10B9D5EA88F3}" dt="2025-03-14T22:09:07.596" v="2600" actId="47"/>
        <pc:sldMkLst>
          <pc:docMk/>
          <pc:sldMk cId="2979677797" sldId="433"/>
        </pc:sldMkLst>
      </pc:sldChg>
      <pc:sldChg chg="delSp del mod">
        <pc:chgData name="Cordova, Trudy, PED" userId="32632cd6-c6de-4076-a7bf-44d06389e1e4" providerId="ADAL" clId="{DB66459B-FB13-4A0C-AB93-10B9D5EA88F3}" dt="2025-03-14T22:09:10.434" v="2601" actId="47"/>
        <pc:sldMkLst>
          <pc:docMk/>
          <pc:sldMk cId="3568767330" sldId="434"/>
        </pc:sldMkLst>
      </pc:sldChg>
      <pc:sldChg chg="delSp del mod">
        <pc:chgData name="Cordova, Trudy, PED" userId="32632cd6-c6de-4076-a7bf-44d06389e1e4" providerId="ADAL" clId="{DB66459B-FB13-4A0C-AB93-10B9D5EA88F3}" dt="2025-03-14T22:09:12.615" v="2602" actId="47"/>
        <pc:sldMkLst>
          <pc:docMk/>
          <pc:sldMk cId="430424948" sldId="435"/>
        </pc:sldMkLst>
      </pc:sldChg>
      <pc:sldChg chg="del">
        <pc:chgData name="Cordova, Trudy, PED" userId="32632cd6-c6de-4076-a7bf-44d06389e1e4" providerId="ADAL" clId="{DB66459B-FB13-4A0C-AB93-10B9D5EA88F3}" dt="2025-02-05T22:09:00.766" v="579" actId="47"/>
        <pc:sldMkLst>
          <pc:docMk/>
          <pc:sldMk cId="796990443" sldId="439"/>
        </pc:sldMkLst>
      </pc:sldChg>
      <pc:sldChg chg="addSp delSp modSp mod ord setBg modNotesTx">
        <pc:chgData name="Cordova, Trudy, PED" userId="32632cd6-c6de-4076-a7bf-44d06389e1e4" providerId="ADAL" clId="{DB66459B-FB13-4A0C-AB93-10B9D5EA88F3}" dt="2025-03-17T21:16:18.815" v="3278" actId="14100"/>
        <pc:sldMkLst>
          <pc:docMk/>
          <pc:sldMk cId="1688831943" sldId="444"/>
        </pc:sldMkLst>
        <pc:spChg chg="mod ord">
          <ac:chgData name="Cordova, Trudy, PED" userId="32632cd6-c6de-4076-a7bf-44d06389e1e4" providerId="ADAL" clId="{DB66459B-FB13-4A0C-AB93-10B9D5EA88F3}" dt="2025-03-17T20:45:58.841" v="3275" actId="20577"/>
          <ac:spMkLst>
            <pc:docMk/>
            <pc:sldMk cId="1688831943" sldId="444"/>
            <ac:spMk id="14" creationId="{84BF8D92-621D-142C-89B1-4939592419F8}"/>
          </ac:spMkLst>
        </pc:spChg>
        <pc:picChg chg="add mod">
          <ac:chgData name="Cordova, Trudy, PED" userId="32632cd6-c6de-4076-a7bf-44d06389e1e4" providerId="ADAL" clId="{DB66459B-FB13-4A0C-AB93-10B9D5EA88F3}" dt="2025-03-17T20:45:13.265" v="3271" actId="1076"/>
          <ac:picMkLst>
            <pc:docMk/>
            <pc:sldMk cId="1688831943" sldId="444"/>
            <ac:picMk id="5" creationId="{156CB29D-2D3E-1E17-3A84-B6EFDB93D953}"/>
          </ac:picMkLst>
        </pc:picChg>
        <pc:picChg chg="add del mod">
          <ac:chgData name="Cordova, Trudy, PED" userId="32632cd6-c6de-4076-a7bf-44d06389e1e4" providerId="ADAL" clId="{DB66459B-FB13-4A0C-AB93-10B9D5EA88F3}" dt="2025-03-17T20:36:39.261" v="3216" actId="478"/>
          <ac:picMkLst>
            <pc:docMk/>
            <pc:sldMk cId="1688831943" sldId="444"/>
            <ac:picMk id="7" creationId="{A097E588-8A3D-927A-E837-CFD6EA9DE43B}"/>
          </ac:picMkLst>
        </pc:picChg>
        <pc:picChg chg="add mod">
          <ac:chgData name="Cordova, Trudy, PED" userId="32632cd6-c6de-4076-a7bf-44d06389e1e4" providerId="ADAL" clId="{DB66459B-FB13-4A0C-AB93-10B9D5EA88F3}" dt="2025-03-17T21:16:18.815" v="3278" actId="14100"/>
          <ac:picMkLst>
            <pc:docMk/>
            <pc:sldMk cId="1688831943" sldId="444"/>
            <ac:picMk id="8" creationId="{2338DBBA-F226-268C-0999-D325FBE04EA0}"/>
          </ac:picMkLst>
        </pc:picChg>
        <pc:picChg chg="add mod">
          <ac:chgData name="Cordova, Trudy, PED" userId="32632cd6-c6de-4076-a7bf-44d06389e1e4" providerId="ADAL" clId="{DB66459B-FB13-4A0C-AB93-10B9D5EA88F3}" dt="2025-03-17T20:39:53.577" v="3239" actId="14100"/>
          <ac:picMkLst>
            <pc:docMk/>
            <pc:sldMk cId="1688831943" sldId="444"/>
            <ac:picMk id="19458" creationId="{9B3FDF4D-42E9-73C9-9B44-0E6CA6648AFE}"/>
          </ac:picMkLst>
        </pc:picChg>
        <pc:picChg chg="add mod">
          <ac:chgData name="Cordova, Trudy, PED" userId="32632cd6-c6de-4076-a7bf-44d06389e1e4" providerId="ADAL" clId="{DB66459B-FB13-4A0C-AB93-10B9D5EA88F3}" dt="2025-03-17T20:39:48.849" v="3238" actId="14100"/>
          <ac:picMkLst>
            <pc:docMk/>
            <pc:sldMk cId="1688831943" sldId="444"/>
            <ac:picMk id="19460" creationId="{314C0377-2B33-9F04-928E-5E2805B01F56}"/>
          </ac:picMkLst>
        </pc:picChg>
      </pc:sldChg>
      <pc:sldChg chg="addSp delSp modSp mod setBg modClrScheme modCm chgLayout modNotesTx">
        <pc:chgData name="Cordova, Trudy, PED" userId="32632cd6-c6de-4076-a7bf-44d06389e1e4" providerId="ADAL" clId="{DB66459B-FB13-4A0C-AB93-10B9D5EA88F3}" dt="2025-03-18T14:35:38.012" v="3345" actId="20577"/>
        <pc:sldMkLst>
          <pc:docMk/>
          <pc:sldMk cId="3917001521" sldId="445"/>
        </pc:sldMkLst>
        <pc:spChg chg="mod ord">
          <ac:chgData name="Cordova, Trudy, PED" userId="32632cd6-c6de-4076-a7bf-44d06389e1e4" providerId="ADAL" clId="{DB66459B-FB13-4A0C-AB93-10B9D5EA88F3}" dt="2025-03-17T16:37:14.057" v="2720" actId="700"/>
          <ac:spMkLst>
            <pc:docMk/>
            <pc:sldMk cId="3917001521" sldId="445"/>
            <ac:spMk id="2" creationId="{D8703BA4-8BB9-6C84-6EBB-E231AA3480BF}"/>
          </ac:spMkLst>
        </pc:spChg>
        <pc:spChg chg="add del mod ord">
          <ac:chgData name="Cordova, Trudy, PED" userId="32632cd6-c6de-4076-a7bf-44d06389e1e4" providerId="ADAL" clId="{DB66459B-FB13-4A0C-AB93-10B9D5EA88F3}" dt="2025-03-17T16:37:14.057" v="2720" actId="700"/>
          <ac:spMkLst>
            <pc:docMk/>
            <pc:sldMk cId="3917001521" sldId="445"/>
            <ac:spMk id="3" creationId="{DD0EAEC4-1E09-B28A-5661-4B5610067F18}"/>
          </ac:spMkLst>
        </pc:spChg>
        <pc:spChg chg="add del mod ord">
          <ac:chgData name="Cordova, Trudy, PED" userId="32632cd6-c6de-4076-a7bf-44d06389e1e4" providerId="ADAL" clId="{DB66459B-FB13-4A0C-AB93-10B9D5EA88F3}" dt="2025-03-17T16:37:14.057" v="2720" actId="700"/>
          <ac:spMkLst>
            <pc:docMk/>
            <pc:sldMk cId="3917001521" sldId="445"/>
            <ac:spMk id="4" creationId="{336D3908-880B-D5B9-62F3-8D9C579CA443}"/>
          </ac:spMkLst>
        </pc:spChg>
        <pc:spChg chg="add del mod ord">
          <ac:chgData name="Cordova, Trudy, PED" userId="32632cd6-c6de-4076-a7bf-44d06389e1e4" providerId="ADAL" clId="{DB66459B-FB13-4A0C-AB93-10B9D5EA88F3}" dt="2025-03-17T16:37:14.057" v="2720" actId="700"/>
          <ac:spMkLst>
            <pc:docMk/>
            <pc:sldMk cId="3917001521" sldId="445"/>
            <ac:spMk id="5" creationId="{C60BDEAF-B8E1-40E1-A185-304B6E1BB669}"/>
          </ac:spMkLst>
        </pc:spChg>
        <pc:spChg chg="mod ord">
          <ac:chgData name="Cordova, Trudy, PED" userId="32632cd6-c6de-4076-a7bf-44d06389e1e4" providerId="ADAL" clId="{DB66459B-FB13-4A0C-AB93-10B9D5EA88F3}" dt="2025-03-17T16:37:14.057" v="2720" actId="700"/>
          <ac:spMkLst>
            <pc:docMk/>
            <pc:sldMk cId="3917001521" sldId="445"/>
            <ac:spMk id="7" creationId="{742B35C0-5175-23E0-5771-243896C42313}"/>
          </ac:spMkLst>
        </pc:spChg>
        <pc:spChg chg="mod ord">
          <ac:chgData name="Cordova, Trudy, PED" userId="32632cd6-c6de-4076-a7bf-44d06389e1e4" providerId="ADAL" clId="{DB66459B-FB13-4A0C-AB93-10B9D5EA88F3}" dt="2025-03-17T17:22:27.877" v="3019" actId="20577"/>
          <ac:spMkLst>
            <pc:docMk/>
            <pc:sldMk cId="3917001521" sldId="445"/>
            <ac:spMk id="8" creationId="{535A0F86-08F3-657D-0ADE-872A967221F2}"/>
          </ac:spMkLst>
        </pc:spChg>
        <pc:spChg chg="add mod">
          <ac:chgData name="Cordova, Trudy, PED" userId="32632cd6-c6de-4076-a7bf-44d06389e1e4" providerId="ADAL" clId="{DB66459B-FB13-4A0C-AB93-10B9D5EA88F3}" dt="2025-03-17T17:18:46.148" v="2965" actId="14861"/>
          <ac:spMkLst>
            <pc:docMk/>
            <pc:sldMk cId="3917001521" sldId="445"/>
            <ac:spMk id="10" creationId="{02FE16ED-5556-643B-13EB-14138FFE16DC}"/>
          </ac:spMkLst>
        </pc:spChg>
        <pc:spChg chg="mod ord">
          <ac:chgData name="Cordova, Trudy, PED" userId="32632cd6-c6de-4076-a7bf-44d06389e1e4" providerId="ADAL" clId="{DB66459B-FB13-4A0C-AB93-10B9D5EA88F3}" dt="2025-03-17T17:18:24.257" v="2963" actId="13926"/>
          <ac:spMkLst>
            <pc:docMk/>
            <pc:sldMk cId="3917001521" sldId="445"/>
            <ac:spMk id="11" creationId="{58DD46E7-3CCC-E5BC-7079-5D826EEF10B2}"/>
          </ac:spMkLst>
        </pc:spChg>
        <pc:spChg chg="add mod">
          <ac:chgData name="Cordova, Trudy, PED" userId="32632cd6-c6de-4076-a7bf-44d06389e1e4" providerId="ADAL" clId="{DB66459B-FB13-4A0C-AB93-10B9D5EA88F3}" dt="2025-03-17T17:18:39.794" v="2964" actId="14861"/>
          <ac:spMkLst>
            <pc:docMk/>
            <pc:sldMk cId="3917001521" sldId="445"/>
            <ac:spMk id="12" creationId="{88E8EA2E-FF07-2E7A-35A6-E9D72E5AB438}"/>
          </ac:spMkLst>
        </pc:spChg>
        <pc:picChg chg="add mod">
          <ac:chgData name="Cordova, Trudy, PED" userId="32632cd6-c6de-4076-a7bf-44d06389e1e4" providerId="ADAL" clId="{DB66459B-FB13-4A0C-AB93-10B9D5EA88F3}" dt="2025-03-17T17:16:24.443" v="2945" actId="14100"/>
          <ac:picMkLst>
            <pc:docMk/>
            <pc:sldMk cId="3917001521" sldId="445"/>
            <ac:picMk id="9" creationId="{78B2D4D7-95EF-3858-0198-F8A040C22C70}"/>
          </ac:picMkLst>
        </pc:picChg>
        <pc:picChg chg="add mod">
          <ac:chgData name="Cordova, Trudy, PED" userId="32632cd6-c6de-4076-a7bf-44d06389e1e4" providerId="ADAL" clId="{DB66459B-FB13-4A0C-AB93-10B9D5EA88F3}" dt="2025-03-17T17:21:42.577" v="3017" actId="1076"/>
          <ac:picMkLst>
            <pc:docMk/>
            <pc:sldMk cId="3917001521" sldId="445"/>
            <ac:picMk id="1026" creationId="{58265C90-2C44-5E98-DD33-599E88B1231F}"/>
          </ac:picMkLst>
        </pc:picChg>
        <pc:extLst>
          <p:ext xmlns:p="http://schemas.openxmlformats.org/presentationml/2006/main" uri="{D6D511B9-2390-475A-947B-AFAB55BFBCF1}">
            <pc226:cmChg xmlns:pc226="http://schemas.microsoft.com/office/powerpoint/2022/06/main/command" chg="mod">
              <pc226:chgData name="Cordova, Trudy, PED" userId="32632cd6-c6de-4076-a7bf-44d06389e1e4" providerId="ADAL" clId="{DB66459B-FB13-4A0C-AB93-10B9D5EA88F3}" dt="2025-03-17T17:22:27.877" v="3019" actId="20577"/>
              <pc2:cmMkLst xmlns:pc2="http://schemas.microsoft.com/office/powerpoint/2019/9/main/command">
                <pc:docMk/>
                <pc:sldMk cId="3917001521" sldId="445"/>
                <pc2:cmMk id="{81264151-2B4F-4AAC-8747-44823ABD6FEF}"/>
              </pc2:cmMkLst>
            </pc226:cmChg>
          </p:ext>
        </pc:extLst>
      </pc:sldChg>
      <pc:sldChg chg="delSp del">
        <pc:chgData name="Cordova, Trudy, PED" userId="32632cd6-c6de-4076-a7bf-44d06389e1e4" providerId="ADAL" clId="{DB66459B-FB13-4A0C-AB93-10B9D5EA88F3}" dt="2025-03-14T22:09:21.971" v="2605" actId="47"/>
        <pc:sldMkLst>
          <pc:docMk/>
          <pc:sldMk cId="2465495472" sldId="448"/>
        </pc:sldMkLst>
      </pc:sldChg>
      <pc:sldChg chg="addSp delSp modSp del mod ord">
        <pc:chgData name="Cordova, Trudy, PED" userId="32632cd6-c6de-4076-a7bf-44d06389e1e4" providerId="ADAL" clId="{DB66459B-FB13-4A0C-AB93-10B9D5EA88F3}" dt="2025-03-18T14:20:59.495" v="3281" actId="2696"/>
        <pc:sldMkLst>
          <pc:docMk/>
          <pc:sldMk cId="898640498" sldId="449"/>
        </pc:sldMkLst>
        <pc:spChg chg="mod">
          <ac:chgData name="Cordova, Trudy, PED" userId="32632cd6-c6de-4076-a7bf-44d06389e1e4" providerId="ADAL" clId="{DB66459B-FB13-4A0C-AB93-10B9D5EA88F3}" dt="2025-03-17T17:42:22.170" v="3120" actId="1076"/>
          <ac:spMkLst>
            <pc:docMk/>
            <pc:sldMk cId="898640498" sldId="449"/>
            <ac:spMk id="3" creationId="{6509A929-0547-D6A9-26A4-F94399FEAC57}"/>
          </ac:spMkLst>
        </pc:spChg>
        <pc:picChg chg="add mod">
          <ac:chgData name="Cordova, Trudy, PED" userId="32632cd6-c6de-4076-a7bf-44d06389e1e4" providerId="ADAL" clId="{DB66459B-FB13-4A0C-AB93-10B9D5EA88F3}" dt="2025-03-17T17:42:47.801" v="3128" actId="1076"/>
          <ac:picMkLst>
            <pc:docMk/>
            <pc:sldMk cId="898640498" sldId="449"/>
            <ac:picMk id="8194" creationId="{88660806-D25F-8FF2-C67B-F44AB6A2A063}"/>
          </ac:picMkLst>
        </pc:picChg>
      </pc:sldChg>
      <pc:sldChg chg="addSp delSp modSp mod ord modNotesTx">
        <pc:chgData name="Cordova, Trudy, PED" userId="32632cd6-c6de-4076-a7bf-44d06389e1e4" providerId="ADAL" clId="{DB66459B-FB13-4A0C-AB93-10B9D5EA88F3}" dt="2025-03-18T14:41:47.496" v="3637" actId="20577"/>
        <pc:sldMkLst>
          <pc:docMk/>
          <pc:sldMk cId="3350940030" sldId="451"/>
        </pc:sldMkLst>
        <pc:picChg chg="add mod">
          <ac:chgData name="Cordova, Trudy, PED" userId="32632cd6-c6de-4076-a7bf-44d06389e1e4" providerId="ADAL" clId="{DB66459B-FB13-4A0C-AB93-10B9D5EA88F3}" dt="2025-03-14T21:29:52.118" v="2484" actId="1076"/>
          <ac:picMkLst>
            <pc:docMk/>
            <pc:sldMk cId="3350940030" sldId="451"/>
            <ac:picMk id="2052" creationId="{C1126A2F-7F63-CDD2-15AA-192AFF2F5655}"/>
          </ac:picMkLst>
        </pc:picChg>
      </pc:sldChg>
      <pc:sldChg chg="addSp delSp modSp mod ord">
        <pc:chgData name="Cordova, Trudy, PED" userId="32632cd6-c6de-4076-a7bf-44d06389e1e4" providerId="ADAL" clId="{DB66459B-FB13-4A0C-AB93-10B9D5EA88F3}" dt="2025-03-18T14:50:44.001" v="3652" actId="207"/>
        <pc:sldMkLst>
          <pc:docMk/>
          <pc:sldMk cId="3784631474" sldId="452"/>
        </pc:sldMkLst>
        <pc:spChg chg="mod">
          <ac:chgData name="Cordova, Trudy, PED" userId="32632cd6-c6de-4076-a7bf-44d06389e1e4" providerId="ADAL" clId="{DB66459B-FB13-4A0C-AB93-10B9D5EA88F3}" dt="2025-03-18T14:50:44.001" v="3652" actId="207"/>
          <ac:spMkLst>
            <pc:docMk/>
            <pc:sldMk cId="3784631474" sldId="452"/>
            <ac:spMk id="3" creationId="{6CC5C164-AE76-2080-6D1F-51BA286B075E}"/>
          </ac:spMkLst>
        </pc:spChg>
        <pc:picChg chg="add del">
          <ac:chgData name="Cordova, Trudy, PED" userId="32632cd6-c6de-4076-a7bf-44d06389e1e4" providerId="ADAL" clId="{DB66459B-FB13-4A0C-AB93-10B9D5EA88F3}" dt="2025-03-17T17:44:04.746" v="3135" actId="478"/>
          <ac:picMkLst>
            <pc:docMk/>
            <pc:sldMk cId="3784631474" sldId="452"/>
            <ac:picMk id="10242" creationId="{849B62E9-5292-01EA-5F36-7981AE8C24A8}"/>
          </ac:picMkLst>
        </pc:picChg>
        <pc:picChg chg="add mod">
          <ac:chgData name="Cordova, Trudy, PED" userId="32632cd6-c6de-4076-a7bf-44d06389e1e4" providerId="ADAL" clId="{DB66459B-FB13-4A0C-AB93-10B9D5EA88F3}" dt="2025-03-17T17:44:40.551" v="3138" actId="1076"/>
          <ac:picMkLst>
            <pc:docMk/>
            <pc:sldMk cId="3784631474" sldId="452"/>
            <ac:picMk id="10244" creationId="{34166DF7-D1F6-195C-B157-044261545FA5}"/>
          </ac:picMkLst>
        </pc:picChg>
      </pc:sldChg>
      <pc:sldChg chg="del">
        <pc:chgData name="Cordova, Trudy, PED" userId="32632cd6-c6de-4076-a7bf-44d06389e1e4" providerId="ADAL" clId="{DB66459B-FB13-4A0C-AB93-10B9D5EA88F3}" dt="2025-02-05T22:10:08.315" v="580" actId="47"/>
        <pc:sldMkLst>
          <pc:docMk/>
          <pc:sldMk cId="2468251093" sldId="453"/>
        </pc:sldMkLst>
      </pc:sldChg>
      <pc:sldChg chg="del">
        <pc:chgData name="Cordova, Trudy, PED" userId="32632cd6-c6de-4076-a7bf-44d06389e1e4" providerId="ADAL" clId="{DB66459B-FB13-4A0C-AB93-10B9D5EA88F3}" dt="2025-02-05T22:10:14.672" v="581" actId="47"/>
        <pc:sldMkLst>
          <pc:docMk/>
          <pc:sldMk cId="3536540609" sldId="454"/>
        </pc:sldMkLst>
      </pc:sldChg>
      <pc:sldChg chg="del">
        <pc:chgData name="Cordova, Trudy, PED" userId="32632cd6-c6de-4076-a7bf-44d06389e1e4" providerId="ADAL" clId="{DB66459B-FB13-4A0C-AB93-10B9D5EA88F3}" dt="2025-02-05T22:10:19.047" v="582" actId="47"/>
        <pc:sldMkLst>
          <pc:docMk/>
          <pc:sldMk cId="2128828021" sldId="455"/>
        </pc:sldMkLst>
      </pc:sldChg>
      <pc:sldChg chg="del ord">
        <pc:chgData name="Cordova, Trudy, PED" userId="32632cd6-c6de-4076-a7bf-44d06389e1e4" providerId="ADAL" clId="{DB66459B-FB13-4A0C-AB93-10B9D5EA88F3}" dt="2025-03-17T16:56:57.189" v="2808" actId="2696"/>
        <pc:sldMkLst>
          <pc:docMk/>
          <pc:sldMk cId="393087083" sldId="456"/>
        </pc:sldMkLst>
      </pc:sldChg>
      <pc:sldChg chg="addSp delSp modSp del mod">
        <pc:chgData name="Cordova, Trudy, PED" userId="32632cd6-c6de-4076-a7bf-44d06389e1e4" providerId="ADAL" clId="{DB66459B-FB13-4A0C-AB93-10B9D5EA88F3}" dt="2025-03-17T19:07:28.542" v="3208" actId="2696"/>
        <pc:sldMkLst>
          <pc:docMk/>
          <pc:sldMk cId="3471719103" sldId="457"/>
        </pc:sldMkLst>
        <pc:picChg chg="mod">
          <ac:chgData name="Cordova, Trudy, PED" userId="32632cd6-c6de-4076-a7bf-44d06389e1e4" providerId="ADAL" clId="{DB66459B-FB13-4A0C-AB93-10B9D5EA88F3}" dt="2025-03-17T17:33:56.231" v="3090" actId="1076"/>
          <ac:picMkLst>
            <pc:docMk/>
            <pc:sldMk cId="3471719103" sldId="457"/>
            <ac:picMk id="6" creationId="{077D01FD-C8D1-4C2F-752A-3B45E731F052}"/>
          </ac:picMkLst>
        </pc:picChg>
        <pc:picChg chg="add del mod">
          <ac:chgData name="Cordova, Trudy, PED" userId="32632cd6-c6de-4076-a7bf-44d06389e1e4" providerId="ADAL" clId="{DB66459B-FB13-4A0C-AB93-10B9D5EA88F3}" dt="2025-03-17T17:32:04.917" v="3081" actId="478"/>
          <ac:picMkLst>
            <pc:docMk/>
            <pc:sldMk cId="3471719103" sldId="457"/>
            <ac:picMk id="3074" creationId="{690F2E61-ED40-4A95-2FBC-4BC3F1861DE4}"/>
          </ac:picMkLst>
        </pc:picChg>
        <pc:picChg chg="add mod">
          <ac:chgData name="Cordova, Trudy, PED" userId="32632cd6-c6de-4076-a7bf-44d06389e1e4" providerId="ADAL" clId="{DB66459B-FB13-4A0C-AB93-10B9D5EA88F3}" dt="2025-03-17T17:33:44.456" v="3089" actId="14100"/>
          <ac:picMkLst>
            <pc:docMk/>
            <pc:sldMk cId="3471719103" sldId="457"/>
            <ac:picMk id="3076" creationId="{6FC96D07-C842-F836-7B36-5B3E2F164C06}"/>
          </ac:picMkLst>
        </pc:picChg>
      </pc:sldChg>
      <pc:sldChg chg="addSp delSp modSp mod ord">
        <pc:chgData name="Cordova, Trudy, PED" userId="32632cd6-c6de-4076-a7bf-44d06389e1e4" providerId="ADAL" clId="{DB66459B-FB13-4A0C-AB93-10B9D5EA88F3}" dt="2025-03-17T17:51:08.918" v="3147" actId="1076"/>
        <pc:sldMkLst>
          <pc:docMk/>
          <pc:sldMk cId="1734451549" sldId="458"/>
        </pc:sldMkLst>
        <pc:spChg chg="add del">
          <ac:chgData name="Cordova, Trudy, PED" userId="32632cd6-c6de-4076-a7bf-44d06389e1e4" providerId="ADAL" clId="{DB66459B-FB13-4A0C-AB93-10B9D5EA88F3}" dt="2025-03-17T17:50:14.680" v="3144" actId="478"/>
          <ac:spMkLst>
            <pc:docMk/>
            <pc:sldMk cId="1734451549" sldId="458"/>
            <ac:spMk id="2" creationId="{74AA55D3-1A7C-98FE-A348-7FB23725219D}"/>
          </ac:spMkLst>
        </pc:spChg>
        <pc:spChg chg="mod">
          <ac:chgData name="Cordova, Trudy, PED" userId="32632cd6-c6de-4076-a7bf-44d06389e1e4" providerId="ADAL" clId="{DB66459B-FB13-4A0C-AB93-10B9D5EA88F3}" dt="2025-03-14T22:05:28.534" v="2575" actId="20577"/>
          <ac:spMkLst>
            <pc:docMk/>
            <pc:sldMk cId="1734451549" sldId="458"/>
            <ac:spMk id="200" creationId="{00000000-0000-0000-0000-000000000000}"/>
          </ac:spMkLst>
        </pc:spChg>
        <pc:picChg chg="add mod">
          <ac:chgData name="Cordova, Trudy, PED" userId="32632cd6-c6de-4076-a7bf-44d06389e1e4" providerId="ADAL" clId="{DB66459B-FB13-4A0C-AB93-10B9D5EA88F3}" dt="2025-03-17T17:51:08.918" v="3147" actId="1076"/>
          <ac:picMkLst>
            <pc:docMk/>
            <pc:sldMk cId="1734451549" sldId="458"/>
            <ac:picMk id="12292" creationId="{984BBF03-8A12-EFD2-C245-EC31EF88D423}"/>
          </ac:picMkLst>
        </pc:picChg>
      </pc:sldChg>
      <pc:sldChg chg="addSp delSp modSp mod ord">
        <pc:chgData name="Cordova, Trudy, PED" userId="32632cd6-c6de-4076-a7bf-44d06389e1e4" providerId="ADAL" clId="{DB66459B-FB13-4A0C-AB93-10B9D5EA88F3}" dt="2025-03-17T22:11:24.953" v="3280" actId="33524"/>
        <pc:sldMkLst>
          <pc:docMk/>
          <pc:sldMk cId="4280410081" sldId="459"/>
        </pc:sldMkLst>
        <pc:spChg chg="mod">
          <ac:chgData name="Cordova, Trudy, PED" userId="32632cd6-c6de-4076-a7bf-44d06389e1e4" providerId="ADAL" clId="{DB66459B-FB13-4A0C-AB93-10B9D5EA88F3}" dt="2025-03-17T22:11:24.953" v="3280" actId="33524"/>
          <ac:spMkLst>
            <pc:docMk/>
            <pc:sldMk cId="4280410081" sldId="459"/>
            <ac:spMk id="3" creationId="{6CC5C164-AE76-2080-6D1F-51BA286B075E}"/>
          </ac:spMkLst>
        </pc:spChg>
        <pc:picChg chg="add mod">
          <ac:chgData name="Cordova, Trudy, PED" userId="32632cd6-c6de-4076-a7bf-44d06389e1e4" providerId="ADAL" clId="{DB66459B-FB13-4A0C-AB93-10B9D5EA88F3}" dt="2025-03-17T17:43:41.690" v="3133" actId="1076"/>
          <ac:picMkLst>
            <pc:docMk/>
            <pc:sldMk cId="4280410081" sldId="459"/>
            <ac:picMk id="9218" creationId="{78970C71-CB1D-F688-B69C-1C7CCDC9E1A3}"/>
          </ac:picMkLst>
        </pc:picChg>
      </pc:sldChg>
      <pc:sldChg chg="del ord">
        <pc:chgData name="Cordova, Trudy, PED" userId="32632cd6-c6de-4076-a7bf-44d06389e1e4" providerId="ADAL" clId="{DB66459B-FB13-4A0C-AB93-10B9D5EA88F3}" dt="2025-03-14T22:01:58.583" v="2488" actId="47"/>
        <pc:sldMkLst>
          <pc:docMk/>
          <pc:sldMk cId="1473262116" sldId="460"/>
        </pc:sldMkLst>
      </pc:sldChg>
      <pc:sldChg chg="delSp modSp add del mod ord setBg">
        <pc:chgData name="Cordova, Trudy, PED" userId="32632cd6-c6de-4076-a7bf-44d06389e1e4" providerId="ADAL" clId="{DB66459B-FB13-4A0C-AB93-10B9D5EA88F3}" dt="2025-02-10T15:29:37.165" v="1125" actId="47"/>
        <pc:sldMkLst>
          <pc:docMk/>
          <pc:sldMk cId="42734003" sldId="461"/>
        </pc:sldMkLst>
      </pc:sldChg>
      <pc:sldChg chg="new del">
        <pc:chgData name="Cordova, Trudy, PED" userId="32632cd6-c6de-4076-a7bf-44d06389e1e4" providerId="ADAL" clId="{DB66459B-FB13-4A0C-AB93-10B9D5EA88F3}" dt="2025-02-05T15:51:58.984" v="34" actId="47"/>
        <pc:sldMkLst>
          <pc:docMk/>
          <pc:sldMk cId="3983564529" sldId="461"/>
        </pc:sldMkLst>
      </pc:sldChg>
      <pc:sldChg chg="addSp delSp modSp add del mod ord">
        <pc:chgData name="Cordova, Trudy, PED" userId="32632cd6-c6de-4076-a7bf-44d06389e1e4" providerId="ADAL" clId="{DB66459B-FB13-4A0C-AB93-10B9D5EA88F3}" dt="2025-03-14T20:49:41.557" v="2300" actId="47"/>
        <pc:sldMkLst>
          <pc:docMk/>
          <pc:sldMk cId="3765092885" sldId="462"/>
        </pc:sldMkLst>
      </pc:sldChg>
      <pc:sldChg chg="addSp modSp mod ord">
        <pc:chgData name="Cordova, Trudy, PED" userId="32632cd6-c6de-4076-a7bf-44d06389e1e4" providerId="ADAL" clId="{DB66459B-FB13-4A0C-AB93-10B9D5EA88F3}" dt="2025-03-17T18:00:42.743" v="3187" actId="1076"/>
        <pc:sldMkLst>
          <pc:docMk/>
          <pc:sldMk cId="1983731997" sldId="463"/>
        </pc:sldMkLst>
        <pc:spChg chg="mod">
          <ac:chgData name="Cordova, Trudy, PED" userId="32632cd6-c6de-4076-a7bf-44d06389e1e4" providerId="ADAL" clId="{DB66459B-FB13-4A0C-AB93-10B9D5EA88F3}" dt="2025-03-17T17:04:36.261" v="2847" actId="1076"/>
          <ac:spMkLst>
            <pc:docMk/>
            <pc:sldMk cId="1983731997" sldId="463"/>
            <ac:spMk id="3" creationId="{DD1C787E-F5CA-DFFE-B9EA-51EA9ABFA182}"/>
          </ac:spMkLst>
        </pc:spChg>
        <pc:spChg chg="mod">
          <ac:chgData name="Cordova, Trudy, PED" userId="32632cd6-c6de-4076-a7bf-44d06389e1e4" providerId="ADAL" clId="{DB66459B-FB13-4A0C-AB93-10B9D5EA88F3}" dt="2025-02-07T22:55:43.894" v="1124" actId="20577"/>
          <ac:spMkLst>
            <pc:docMk/>
            <pc:sldMk cId="1983731997" sldId="463"/>
            <ac:spMk id="6" creationId="{D9AE5F06-97F5-26B8-8C6D-9101BA58A3B5}"/>
          </ac:spMkLst>
        </pc:spChg>
        <pc:picChg chg="add mod">
          <ac:chgData name="Cordova, Trudy, PED" userId="32632cd6-c6de-4076-a7bf-44d06389e1e4" providerId="ADAL" clId="{DB66459B-FB13-4A0C-AB93-10B9D5EA88F3}" dt="2025-03-17T18:00:42.743" v="3187" actId="1076"/>
          <ac:picMkLst>
            <pc:docMk/>
            <pc:sldMk cId="1983731997" sldId="463"/>
            <ac:picMk id="16386" creationId="{67829C79-B12F-2D12-52BA-04FEA0EA0CD0}"/>
          </ac:picMkLst>
        </pc:picChg>
      </pc:sldChg>
      <pc:sldChg chg="delSp modSp add del mod">
        <pc:chgData name="Cordova, Trudy, PED" userId="32632cd6-c6de-4076-a7bf-44d06389e1e4" providerId="ADAL" clId="{DB66459B-FB13-4A0C-AB93-10B9D5EA88F3}" dt="2025-02-05T22:17:13.987" v="662" actId="47"/>
        <pc:sldMkLst>
          <pc:docMk/>
          <pc:sldMk cId="3664854400" sldId="464"/>
        </pc:sldMkLst>
      </pc:sldChg>
      <pc:sldChg chg="addSp delSp modSp add del mod">
        <pc:chgData name="Cordova, Trudy, PED" userId="32632cd6-c6de-4076-a7bf-44d06389e1e4" providerId="ADAL" clId="{DB66459B-FB13-4A0C-AB93-10B9D5EA88F3}" dt="2025-03-14T22:09:26.351" v="2606" actId="47"/>
        <pc:sldMkLst>
          <pc:docMk/>
          <pc:sldMk cId="3927594870" sldId="464"/>
        </pc:sldMkLst>
      </pc:sldChg>
      <pc:sldChg chg="delSp modSp add del mod">
        <pc:chgData name="Cordova, Trudy, PED" userId="32632cd6-c6de-4076-a7bf-44d06389e1e4" providerId="ADAL" clId="{DB66459B-FB13-4A0C-AB93-10B9D5EA88F3}" dt="2025-03-14T22:09:38.213" v="2611" actId="47"/>
        <pc:sldMkLst>
          <pc:docMk/>
          <pc:sldMk cId="2147553647" sldId="465"/>
        </pc:sldMkLst>
      </pc:sldChg>
      <pc:sldChg chg="add del">
        <pc:chgData name="Cordova, Trudy, PED" userId="32632cd6-c6de-4076-a7bf-44d06389e1e4" providerId="ADAL" clId="{DB66459B-FB13-4A0C-AB93-10B9D5EA88F3}" dt="2025-02-05T22:17:11.644" v="661" actId="47"/>
        <pc:sldMkLst>
          <pc:docMk/>
          <pc:sldMk cId="2921884240" sldId="465"/>
        </pc:sldMkLst>
      </pc:sldChg>
      <pc:sldChg chg="addSp modSp mod ord">
        <pc:chgData name="Cordova, Trudy, PED" userId="32632cd6-c6de-4076-a7bf-44d06389e1e4" providerId="ADAL" clId="{DB66459B-FB13-4A0C-AB93-10B9D5EA88F3}" dt="2025-03-18T14:51:00.478" v="3654" actId="207"/>
        <pc:sldMkLst>
          <pc:docMk/>
          <pc:sldMk cId="3920145039" sldId="467"/>
        </pc:sldMkLst>
        <pc:spChg chg="mod">
          <ac:chgData name="Cordova, Trudy, PED" userId="32632cd6-c6de-4076-a7bf-44d06389e1e4" providerId="ADAL" clId="{DB66459B-FB13-4A0C-AB93-10B9D5EA88F3}" dt="2025-03-18T14:51:00.478" v="3654" actId="207"/>
          <ac:spMkLst>
            <pc:docMk/>
            <pc:sldMk cId="3920145039" sldId="467"/>
            <ac:spMk id="3" creationId="{EAA4E2C1-7F1A-B275-1AF9-5ABCE735E3CC}"/>
          </ac:spMkLst>
        </pc:spChg>
        <pc:spChg chg="mod">
          <ac:chgData name="Cordova, Trudy, PED" userId="32632cd6-c6de-4076-a7bf-44d06389e1e4" providerId="ADAL" clId="{DB66459B-FB13-4A0C-AB93-10B9D5EA88F3}" dt="2025-03-17T17:05:16.210" v="2858" actId="1076"/>
          <ac:spMkLst>
            <pc:docMk/>
            <pc:sldMk cId="3920145039" sldId="467"/>
            <ac:spMk id="6" creationId="{A7DE4335-5A55-9F2A-C7EB-74E57D24C9F0}"/>
          </ac:spMkLst>
        </pc:spChg>
        <pc:picChg chg="add mod">
          <ac:chgData name="Cordova, Trudy, PED" userId="32632cd6-c6de-4076-a7bf-44d06389e1e4" providerId="ADAL" clId="{DB66459B-FB13-4A0C-AB93-10B9D5EA88F3}" dt="2025-03-17T17:53:46.325" v="3161" actId="14100"/>
          <ac:picMkLst>
            <pc:docMk/>
            <pc:sldMk cId="3920145039" sldId="467"/>
            <ac:picMk id="14338" creationId="{5EECBA70-B943-4503-C3C7-EDBD3323370B}"/>
          </ac:picMkLst>
        </pc:picChg>
      </pc:sldChg>
      <pc:sldChg chg="addSp delSp modSp mod">
        <pc:chgData name="Cordova, Trudy, PED" userId="32632cd6-c6de-4076-a7bf-44d06389e1e4" providerId="ADAL" clId="{DB66459B-FB13-4A0C-AB93-10B9D5EA88F3}" dt="2025-03-17T17:56:57.403" v="3173" actId="1076"/>
        <pc:sldMkLst>
          <pc:docMk/>
          <pc:sldMk cId="3969702218" sldId="468"/>
        </pc:sldMkLst>
        <pc:spChg chg="mod">
          <ac:chgData name="Cordova, Trudy, PED" userId="32632cd6-c6de-4076-a7bf-44d06389e1e4" providerId="ADAL" clId="{DB66459B-FB13-4A0C-AB93-10B9D5EA88F3}" dt="2025-03-17T17:04:56.456" v="2854" actId="1076"/>
          <ac:spMkLst>
            <pc:docMk/>
            <pc:sldMk cId="3969702218" sldId="468"/>
            <ac:spMk id="2" creationId="{2BD1DB55-BB30-B5EE-8658-EEE66D7FA9FB}"/>
          </ac:spMkLst>
        </pc:spChg>
        <pc:graphicFrameChg chg="modGraphic">
          <ac:chgData name="Cordova, Trudy, PED" userId="32632cd6-c6de-4076-a7bf-44d06389e1e4" providerId="ADAL" clId="{DB66459B-FB13-4A0C-AB93-10B9D5EA88F3}" dt="2025-03-17T17:01:17.738" v="2820" actId="2711"/>
          <ac:graphicFrameMkLst>
            <pc:docMk/>
            <pc:sldMk cId="3969702218" sldId="468"/>
            <ac:graphicFrameMk id="6" creationId="{53FB7409-5DEA-7694-3D42-161D31E243DD}"/>
          </ac:graphicFrameMkLst>
        </pc:graphicFrameChg>
        <pc:picChg chg="add del mod">
          <ac:chgData name="Cordova, Trudy, PED" userId="32632cd6-c6de-4076-a7bf-44d06389e1e4" providerId="ADAL" clId="{DB66459B-FB13-4A0C-AB93-10B9D5EA88F3}" dt="2025-03-17T17:54:25.371" v="3165" actId="478"/>
          <ac:picMkLst>
            <pc:docMk/>
            <pc:sldMk cId="3969702218" sldId="468"/>
            <ac:picMk id="15362" creationId="{B321D0C1-1302-EEB2-F616-F0AB5178D4DE}"/>
          </ac:picMkLst>
        </pc:picChg>
        <pc:picChg chg="add mod">
          <ac:chgData name="Cordova, Trudy, PED" userId="32632cd6-c6de-4076-a7bf-44d06389e1e4" providerId="ADAL" clId="{DB66459B-FB13-4A0C-AB93-10B9D5EA88F3}" dt="2025-03-17T17:56:57.403" v="3173" actId="1076"/>
          <ac:picMkLst>
            <pc:docMk/>
            <pc:sldMk cId="3969702218" sldId="468"/>
            <ac:picMk id="15364" creationId="{2D09F2DE-869E-C7B7-650F-4DE7527ECEF0}"/>
          </ac:picMkLst>
        </pc:picChg>
      </pc:sldChg>
      <pc:sldChg chg="del">
        <pc:chgData name="Cordova, Trudy, PED" userId="32632cd6-c6de-4076-a7bf-44d06389e1e4" providerId="ADAL" clId="{DB66459B-FB13-4A0C-AB93-10B9D5EA88F3}" dt="2025-03-14T22:09:35.764" v="2610" actId="47"/>
        <pc:sldMkLst>
          <pc:docMk/>
          <pc:sldMk cId="727336107" sldId="469"/>
        </pc:sldMkLst>
      </pc:sldChg>
      <pc:sldChg chg="addSp modSp mod modNotesTx">
        <pc:chgData name="Cordova, Trudy, PED" userId="32632cd6-c6de-4076-a7bf-44d06389e1e4" providerId="ADAL" clId="{DB66459B-FB13-4A0C-AB93-10B9D5EA88F3}" dt="2025-03-18T14:37:33.439" v="3449" actId="20577"/>
        <pc:sldMkLst>
          <pc:docMk/>
          <pc:sldMk cId="722529515" sldId="470"/>
        </pc:sldMkLst>
        <pc:spChg chg="mod">
          <ac:chgData name="Cordova, Trudy, PED" userId="32632cd6-c6de-4076-a7bf-44d06389e1e4" providerId="ADAL" clId="{DB66459B-FB13-4A0C-AB93-10B9D5EA88F3}" dt="2025-03-17T17:02:50.431" v="2826" actId="1076"/>
          <ac:spMkLst>
            <pc:docMk/>
            <pc:sldMk cId="722529515" sldId="470"/>
            <ac:spMk id="2" creationId="{11F1CA70-9462-A2B2-A1C8-613AD867BC10}"/>
          </ac:spMkLst>
        </pc:spChg>
        <pc:graphicFrameChg chg="mod">
          <ac:chgData name="Cordova, Trudy, PED" userId="32632cd6-c6de-4076-a7bf-44d06389e1e4" providerId="ADAL" clId="{DB66459B-FB13-4A0C-AB93-10B9D5EA88F3}" dt="2025-03-17T17:34:56.946" v="3096" actId="14861"/>
          <ac:graphicFrameMkLst>
            <pc:docMk/>
            <pc:sldMk cId="722529515" sldId="470"/>
            <ac:graphicFrameMk id="3" creationId="{2E907103-F7CA-CE6F-5715-D5801A3C9E20}"/>
          </ac:graphicFrameMkLst>
        </pc:graphicFrameChg>
        <pc:picChg chg="add mod">
          <ac:chgData name="Cordova, Trudy, PED" userId="32632cd6-c6de-4076-a7bf-44d06389e1e4" providerId="ADAL" clId="{DB66459B-FB13-4A0C-AB93-10B9D5EA88F3}" dt="2025-03-17T17:36:35.982" v="3098" actId="1076"/>
          <ac:picMkLst>
            <pc:docMk/>
            <pc:sldMk cId="722529515" sldId="470"/>
            <ac:picMk id="6146" creationId="{DDC39DFC-5800-F0DE-66EA-64B441BE16C1}"/>
          </ac:picMkLst>
        </pc:picChg>
      </pc:sldChg>
      <pc:sldChg chg="addSp delSp modSp add del mod modNotesTx">
        <pc:chgData name="Cordova, Trudy, PED" userId="32632cd6-c6de-4076-a7bf-44d06389e1e4" providerId="ADAL" clId="{DB66459B-FB13-4A0C-AB93-10B9D5EA88F3}" dt="2025-03-10T16:41:51.635" v="1836" actId="47"/>
        <pc:sldMkLst>
          <pc:docMk/>
          <pc:sldMk cId="3936199571" sldId="471"/>
        </pc:sldMkLst>
      </pc:sldChg>
      <pc:sldChg chg="modSp mod">
        <pc:chgData name="Cordova, Trudy, PED" userId="32632cd6-c6de-4076-a7bf-44d06389e1e4" providerId="ADAL" clId="{DB66459B-FB13-4A0C-AB93-10B9D5EA88F3}" dt="2025-02-14T18:46:45.249" v="1767" actId="20577"/>
        <pc:sldMkLst>
          <pc:docMk/>
          <pc:sldMk cId="2872367343" sldId="472"/>
        </pc:sldMkLst>
      </pc:sldChg>
      <pc:sldChg chg="addSp delSp modSp mod">
        <pc:chgData name="Cordova, Trudy, PED" userId="32632cd6-c6de-4076-a7bf-44d06389e1e4" providerId="ADAL" clId="{DB66459B-FB13-4A0C-AB93-10B9D5EA88F3}" dt="2025-03-18T17:30:11.073" v="3743" actId="122"/>
        <pc:sldMkLst>
          <pc:docMk/>
          <pc:sldMk cId="2699333921" sldId="473"/>
        </pc:sldMkLst>
        <pc:spChg chg="mod">
          <ac:chgData name="Cordova, Trudy, PED" userId="32632cd6-c6de-4076-a7bf-44d06389e1e4" providerId="ADAL" clId="{DB66459B-FB13-4A0C-AB93-10B9D5EA88F3}" dt="2025-03-14T22:08:19.472" v="2583" actId="1076"/>
          <ac:spMkLst>
            <pc:docMk/>
            <pc:sldMk cId="2699333921" sldId="473"/>
            <ac:spMk id="2" creationId="{19091BB9-C29C-C763-0E33-E75D8FF536BE}"/>
          </ac:spMkLst>
        </pc:spChg>
        <pc:spChg chg="mod">
          <ac:chgData name="Cordova, Trudy, PED" userId="32632cd6-c6de-4076-a7bf-44d06389e1e4" providerId="ADAL" clId="{DB66459B-FB13-4A0C-AB93-10B9D5EA88F3}" dt="2025-03-18T17:30:11.073" v="3743" actId="122"/>
          <ac:spMkLst>
            <pc:docMk/>
            <pc:sldMk cId="2699333921" sldId="473"/>
            <ac:spMk id="3" creationId="{5120BE07-5655-3F87-6E73-E8298D145870}"/>
          </ac:spMkLst>
        </pc:spChg>
        <pc:picChg chg="add mod">
          <ac:chgData name="Cordova, Trudy, PED" userId="32632cd6-c6de-4076-a7bf-44d06389e1e4" providerId="ADAL" clId="{DB66459B-FB13-4A0C-AB93-10B9D5EA88F3}" dt="2025-03-18T14:49:15.380" v="3645" actId="1076"/>
          <ac:picMkLst>
            <pc:docMk/>
            <pc:sldMk cId="2699333921" sldId="473"/>
            <ac:picMk id="11266" creationId="{481C9CE3-A8B5-702C-01BB-8FE34FC8B722}"/>
          </ac:picMkLst>
        </pc:picChg>
      </pc:sldChg>
      <pc:sldChg chg="del">
        <pc:chgData name="Cordova, Trudy, PED" userId="32632cd6-c6de-4076-a7bf-44d06389e1e4" providerId="ADAL" clId="{DB66459B-FB13-4A0C-AB93-10B9D5EA88F3}" dt="2025-03-14T22:06:16.989" v="2576" actId="47"/>
        <pc:sldMkLst>
          <pc:docMk/>
          <pc:sldMk cId="194508156" sldId="474"/>
        </pc:sldMkLst>
      </pc:sldChg>
      <pc:sldChg chg="del">
        <pc:chgData name="Cordova, Trudy, PED" userId="32632cd6-c6de-4076-a7bf-44d06389e1e4" providerId="ADAL" clId="{DB66459B-FB13-4A0C-AB93-10B9D5EA88F3}" dt="2025-03-14T22:06:22.649" v="2578" actId="47"/>
        <pc:sldMkLst>
          <pc:docMk/>
          <pc:sldMk cId="969501627" sldId="475"/>
        </pc:sldMkLst>
      </pc:sldChg>
      <pc:sldChg chg="del">
        <pc:chgData name="Cordova, Trudy, PED" userId="32632cd6-c6de-4076-a7bf-44d06389e1e4" providerId="ADAL" clId="{DB66459B-FB13-4A0C-AB93-10B9D5EA88F3}" dt="2025-03-14T22:06:19.035" v="2577" actId="47"/>
        <pc:sldMkLst>
          <pc:docMk/>
          <pc:sldMk cId="4168105641" sldId="476"/>
        </pc:sldMkLst>
      </pc:sldChg>
      <pc:sldChg chg="del">
        <pc:chgData name="Cordova, Trudy, PED" userId="32632cd6-c6de-4076-a7bf-44d06389e1e4" providerId="ADAL" clId="{DB66459B-FB13-4A0C-AB93-10B9D5EA88F3}" dt="2025-03-14T22:06:28.189" v="2580" actId="47"/>
        <pc:sldMkLst>
          <pc:docMk/>
          <pc:sldMk cId="4159055533" sldId="477"/>
        </pc:sldMkLst>
      </pc:sldChg>
      <pc:sldChg chg="del">
        <pc:chgData name="Cordova, Trudy, PED" userId="32632cd6-c6de-4076-a7bf-44d06389e1e4" providerId="ADAL" clId="{DB66459B-FB13-4A0C-AB93-10B9D5EA88F3}" dt="2025-03-14T22:06:24.764" v="2579" actId="47"/>
        <pc:sldMkLst>
          <pc:docMk/>
          <pc:sldMk cId="829358532" sldId="478"/>
        </pc:sldMkLst>
      </pc:sldChg>
      <pc:sldChg chg="del">
        <pc:chgData name="Cordova, Trudy, PED" userId="32632cd6-c6de-4076-a7bf-44d06389e1e4" providerId="ADAL" clId="{DB66459B-FB13-4A0C-AB93-10B9D5EA88F3}" dt="2025-03-10T16:49:53.888" v="1909" actId="47"/>
        <pc:sldMkLst>
          <pc:docMk/>
          <pc:sldMk cId="3403236846" sldId="479"/>
        </pc:sldMkLst>
      </pc:sldChg>
      <pc:sldChg chg="del">
        <pc:chgData name="Cordova, Trudy, PED" userId="32632cd6-c6de-4076-a7bf-44d06389e1e4" providerId="ADAL" clId="{DB66459B-FB13-4A0C-AB93-10B9D5EA88F3}" dt="2025-03-10T16:43:09.338" v="1840" actId="47"/>
        <pc:sldMkLst>
          <pc:docMk/>
          <pc:sldMk cId="3090271544" sldId="480"/>
        </pc:sldMkLst>
      </pc:sldChg>
      <pc:sldChg chg="del">
        <pc:chgData name="Cordova, Trudy, PED" userId="32632cd6-c6de-4076-a7bf-44d06389e1e4" providerId="ADAL" clId="{DB66459B-FB13-4A0C-AB93-10B9D5EA88F3}" dt="2025-03-14T22:09:15.792" v="2603" actId="47"/>
        <pc:sldMkLst>
          <pc:docMk/>
          <pc:sldMk cId="4045048010" sldId="482"/>
        </pc:sldMkLst>
      </pc:sldChg>
      <pc:sldChg chg="del">
        <pc:chgData name="Cordova, Trudy, PED" userId="32632cd6-c6de-4076-a7bf-44d06389e1e4" providerId="ADAL" clId="{DB66459B-FB13-4A0C-AB93-10B9D5EA88F3}" dt="2025-03-14T22:09:19.251" v="2604" actId="47"/>
        <pc:sldMkLst>
          <pc:docMk/>
          <pc:sldMk cId="2851511271" sldId="483"/>
        </pc:sldMkLst>
      </pc:sldChg>
      <pc:sldChg chg="del">
        <pc:chgData name="Cordova, Trudy, PED" userId="32632cd6-c6de-4076-a7bf-44d06389e1e4" providerId="ADAL" clId="{DB66459B-FB13-4A0C-AB93-10B9D5EA88F3}" dt="2025-03-14T20:59:26.719" v="2461" actId="47"/>
        <pc:sldMkLst>
          <pc:docMk/>
          <pc:sldMk cId="2293936399" sldId="484"/>
        </pc:sldMkLst>
      </pc:sldChg>
      <pc:sldChg chg="del">
        <pc:chgData name="Cordova, Trudy, PED" userId="32632cd6-c6de-4076-a7bf-44d06389e1e4" providerId="ADAL" clId="{DB66459B-FB13-4A0C-AB93-10B9D5EA88F3}" dt="2025-03-14T22:09:40.259" v="2612" actId="47"/>
        <pc:sldMkLst>
          <pc:docMk/>
          <pc:sldMk cId="776397935" sldId="485"/>
        </pc:sldMkLst>
      </pc:sldChg>
      <pc:sldChg chg="addSp modSp mod">
        <pc:chgData name="Cordova, Trudy, PED" userId="32632cd6-c6de-4076-a7bf-44d06389e1e4" providerId="ADAL" clId="{DB66459B-FB13-4A0C-AB93-10B9D5EA88F3}" dt="2025-03-17T18:00:29.056" v="3185" actId="1076"/>
        <pc:sldMkLst>
          <pc:docMk/>
          <pc:sldMk cId="2441884378" sldId="486"/>
        </pc:sldMkLst>
        <pc:spChg chg="mod">
          <ac:chgData name="Cordova, Trudy, PED" userId="32632cd6-c6de-4076-a7bf-44d06389e1e4" providerId="ADAL" clId="{DB66459B-FB13-4A0C-AB93-10B9D5EA88F3}" dt="2025-03-17T17:03:54.283" v="2842" actId="1076"/>
          <ac:spMkLst>
            <pc:docMk/>
            <pc:sldMk cId="2441884378" sldId="486"/>
            <ac:spMk id="2" creationId="{12B40A12-EA5C-75E9-6DEA-AE880F954318}"/>
          </ac:spMkLst>
        </pc:spChg>
        <pc:spChg chg="mod">
          <ac:chgData name="Cordova, Trudy, PED" userId="32632cd6-c6de-4076-a7bf-44d06389e1e4" providerId="ADAL" clId="{DB66459B-FB13-4A0C-AB93-10B9D5EA88F3}" dt="2025-03-17T18:00:06.185" v="3177" actId="1076"/>
          <ac:spMkLst>
            <pc:docMk/>
            <pc:sldMk cId="2441884378" sldId="486"/>
            <ac:spMk id="6" creationId="{B7BCE7DB-32C5-AF0C-73BE-6C4A137BFAB1}"/>
          </ac:spMkLst>
        </pc:spChg>
        <pc:picChg chg="add mod">
          <ac:chgData name="Cordova, Trudy, PED" userId="32632cd6-c6de-4076-a7bf-44d06389e1e4" providerId="ADAL" clId="{DB66459B-FB13-4A0C-AB93-10B9D5EA88F3}" dt="2025-03-17T18:00:29.056" v="3185" actId="1076"/>
          <ac:picMkLst>
            <pc:docMk/>
            <pc:sldMk cId="2441884378" sldId="486"/>
            <ac:picMk id="17410" creationId="{DF9352CE-A905-A0F1-0177-DE8DFE5ECCD4}"/>
          </ac:picMkLst>
        </pc:picChg>
      </pc:sldChg>
      <pc:sldChg chg="new del">
        <pc:chgData name="Cordova, Trudy, PED" userId="32632cd6-c6de-4076-a7bf-44d06389e1e4" providerId="ADAL" clId="{DB66459B-FB13-4A0C-AB93-10B9D5EA88F3}" dt="2025-03-10T17:10:59.969" v="2077" actId="47"/>
        <pc:sldMkLst>
          <pc:docMk/>
          <pc:sldMk cId="1971621046" sldId="487"/>
        </pc:sldMkLst>
      </pc:sldChg>
      <pc:sldChg chg="addSp delSp modSp mod">
        <pc:chgData name="Cordova, Trudy, PED" userId="32632cd6-c6de-4076-a7bf-44d06389e1e4" providerId="ADAL" clId="{DB66459B-FB13-4A0C-AB93-10B9D5EA88F3}" dt="2025-03-17T18:02:35.746" v="3196" actId="1076"/>
        <pc:sldMkLst>
          <pc:docMk/>
          <pc:sldMk cId="4238447912" sldId="487"/>
        </pc:sldMkLst>
        <pc:spChg chg="mod">
          <ac:chgData name="Cordova, Trudy, PED" userId="32632cd6-c6de-4076-a7bf-44d06389e1e4" providerId="ADAL" clId="{DB66459B-FB13-4A0C-AB93-10B9D5EA88F3}" dt="2025-03-17T17:03:11.081" v="2832" actId="1076"/>
          <ac:spMkLst>
            <pc:docMk/>
            <pc:sldMk cId="4238447912" sldId="487"/>
            <ac:spMk id="2" creationId="{8CE6149E-312C-46AF-5A2F-7F413FEA7A5E}"/>
          </ac:spMkLst>
        </pc:spChg>
        <pc:picChg chg="mod">
          <ac:chgData name="Cordova, Trudy, PED" userId="32632cd6-c6de-4076-a7bf-44d06389e1e4" providerId="ADAL" clId="{DB66459B-FB13-4A0C-AB93-10B9D5EA88F3}" dt="2025-03-17T17:38:50.997" v="3112" actId="1076"/>
          <ac:picMkLst>
            <pc:docMk/>
            <pc:sldMk cId="4238447912" sldId="487"/>
            <ac:picMk id="9" creationId="{EA266BCC-31DB-1B9F-45C2-1167D5F84009}"/>
          </ac:picMkLst>
        </pc:picChg>
        <pc:picChg chg="add del mod">
          <ac:chgData name="Cordova, Trudy, PED" userId="32632cd6-c6de-4076-a7bf-44d06389e1e4" providerId="ADAL" clId="{DB66459B-FB13-4A0C-AB93-10B9D5EA88F3}" dt="2025-03-17T17:38:36.412" v="3111" actId="478"/>
          <ac:picMkLst>
            <pc:docMk/>
            <pc:sldMk cId="4238447912" sldId="487"/>
            <ac:picMk id="7170" creationId="{86CDC0B4-E054-7D01-FC02-2CB7C0DF8626}"/>
          </ac:picMkLst>
        </pc:picChg>
        <pc:picChg chg="add del">
          <ac:chgData name="Cordova, Trudy, PED" userId="32632cd6-c6de-4076-a7bf-44d06389e1e4" providerId="ADAL" clId="{DB66459B-FB13-4A0C-AB93-10B9D5EA88F3}" dt="2025-03-17T17:39:46.580" v="3114" actId="478"/>
          <ac:picMkLst>
            <pc:docMk/>
            <pc:sldMk cId="4238447912" sldId="487"/>
            <ac:picMk id="7172" creationId="{72015839-601A-E0E0-9BA8-1329841B7303}"/>
          </ac:picMkLst>
        </pc:picChg>
        <pc:picChg chg="add mod">
          <ac:chgData name="Cordova, Trudy, PED" userId="32632cd6-c6de-4076-a7bf-44d06389e1e4" providerId="ADAL" clId="{DB66459B-FB13-4A0C-AB93-10B9D5EA88F3}" dt="2025-03-17T18:02:35.746" v="3196" actId="1076"/>
          <ac:picMkLst>
            <pc:docMk/>
            <pc:sldMk cId="4238447912" sldId="487"/>
            <ac:picMk id="7174" creationId="{FB4B71DF-ADBD-A9D5-CDEB-147132999911}"/>
          </ac:picMkLst>
        </pc:picChg>
      </pc:sldChg>
      <pc:sldChg chg="addSp modSp mod">
        <pc:chgData name="Cordova, Trudy, PED" userId="32632cd6-c6de-4076-a7bf-44d06389e1e4" providerId="ADAL" clId="{DB66459B-FB13-4A0C-AB93-10B9D5EA88F3}" dt="2025-03-17T18:03:07.044" v="3200" actId="14100"/>
        <pc:sldMkLst>
          <pc:docMk/>
          <pc:sldMk cId="739598173" sldId="488"/>
        </pc:sldMkLst>
        <pc:spChg chg="mod">
          <ac:chgData name="Cordova, Trudy, PED" userId="32632cd6-c6de-4076-a7bf-44d06389e1e4" providerId="ADAL" clId="{DB66459B-FB13-4A0C-AB93-10B9D5EA88F3}" dt="2025-03-17T17:03:30.227" v="2835" actId="1076"/>
          <ac:spMkLst>
            <pc:docMk/>
            <pc:sldMk cId="739598173" sldId="488"/>
            <ac:spMk id="2" creationId="{A56ABC5D-3AE5-4AB4-51FE-6781E84CC9D9}"/>
          </ac:spMkLst>
        </pc:spChg>
        <pc:picChg chg="add mod">
          <ac:chgData name="Cordova, Trudy, PED" userId="32632cd6-c6de-4076-a7bf-44d06389e1e4" providerId="ADAL" clId="{DB66459B-FB13-4A0C-AB93-10B9D5EA88F3}" dt="2025-03-17T18:03:07.044" v="3200" actId="14100"/>
          <ac:picMkLst>
            <pc:docMk/>
            <pc:sldMk cId="739598173" sldId="488"/>
            <ac:picMk id="18434" creationId="{0A510781-9A91-D9BD-F0B9-4F1175451B79}"/>
          </ac:picMkLst>
        </pc:picChg>
      </pc:sldChg>
      <pc:sldChg chg="del">
        <pc:chgData name="Cordova, Trudy, PED" userId="32632cd6-c6de-4076-a7bf-44d06389e1e4" providerId="ADAL" clId="{DB66459B-FB13-4A0C-AB93-10B9D5EA88F3}" dt="2025-03-14T22:09:32.824" v="2609" actId="47"/>
        <pc:sldMkLst>
          <pc:docMk/>
          <pc:sldMk cId="1340990259" sldId="489"/>
        </pc:sldMkLst>
      </pc:sldChg>
      <pc:sldChg chg="del">
        <pc:chgData name="Cordova, Trudy, PED" userId="32632cd6-c6de-4076-a7bf-44d06389e1e4" providerId="ADAL" clId="{DB66459B-FB13-4A0C-AB93-10B9D5EA88F3}" dt="2025-03-14T22:09:28.551" v="2607" actId="47"/>
        <pc:sldMkLst>
          <pc:docMk/>
          <pc:sldMk cId="2455163912" sldId="490"/>
        </pc:sldMkLst>
      </pc:sldChg>
      <pc:sldChg chg="del">
        <pc:chgData name="Cordova, Trudy, PED" userId="32632cd6-c6de-4076-a7bf-44d06389e1e4" providerId="ADAL" clId="{DB66459B-FB13-4A0C-AB93-10B9D5EA88F3}" dt="2025-03-14T22:09:30.603" v="2608" actId="47"/>
        <pc:sldMkLst>
          <pc:docMk/>
          <pc:sldMk cId="2450917894" sldId="491"/>
        </pc:sldMkLst>
      </pc:sldChg>
      <pc:sldChg chg="modSp mod ord">
        <pc:chgData name="Cordova, Trudy, PED" userId="32632cd6-c6de-4076-a7bf-44d06389e1e4" providerId="ADAL" clId="{DB66459B-FB13-4A0C-AB93-10B9D5EA88F3}" dt="2025-03-17T17:26:52.258" v="3042" actId="1076"/>
        <pc:sldMkLst>
          <pc:docMk/>
          <pc:sldMk cId="1836017182" sldId="517"/>
        </pc:sldMkLst>
        <pc:spChg chg="mod">
          <ac:chgData name="Cordova, Trudy, PED" userId="32632cd6-c6de-4076-a7bf-44d06389e1e4" providerId="ADAL" clId="{DB66459B-FB13-4A0C-AB93-10B9D5EA88F3}" dt="2025-03-17T17:26:52.258" v="3042" actId="1076"/>
          <ac:spMkLst>
            <pc:docMk/>
            <pc:sldMk cId="1836017182" sldId="517"/>
            <ac:spMk id="5" creationId="{00000000-0000-0000-0000-000000000000}"/>
          </ac:spMkLst>
        </pc:spChg>
        <pc:spChg chg="mod">
          <ac:chgData name="Cordova, Trudy, PED" userId="32632cd6-c6de-4076-a7bf-44d06389e1e4" providerId="ADAL" clId="{DB66459B-FB13-4A0C-AB93-10B9D5EA88F3}" dt="2025-03-17T16:25:29.051" v="2643" actId="1076"/>
          <ac:spMkLst>
            <pc:docMk/>
            <pc:sldMk cId="1836017182" sldId="517"/>
            <ac:spMk id="6" creationId="{00000000-0000-0000-0000-000000000000}"/>
          </ac:spMkLst>
        </pc:spChg>
      </pc:sldChg>
      <pc:sldChg chg="ord">
        <pc:chgData name="Cordova, Trudy, PED" userId="32632cd6-c6de-4076-a7bf-44d06389e1e4" providerId="ADAL" clId="{DB66459B-FB13-4A0C-AB93-10B9D5EA88F3}" dt="2025-03-14T20:38:27.178" v="2234"/>
        <pc:sldMkLst>
          <pc:docMk/>
          <pc:sldMk cId="503374019" sldId="518"/>
        </pc:sldMkLst>
      </pc:sldChg>
      <pc:sldChg chg="addSp delSp modSp add del mod ord">
        <pc:chgData name="Cordova, Trudy, PED" userId="32632cd6-c6de-4076-a7bf-44d06389e1e4" providerId="ADAL" clId="{DB66459B-FB13-4A0C-AB93-10B9D5EA88F3}" dt="2025-03-17T16:24:02.898" v="2634" actId="47"/>
        <pc:sldMkLst>
          <pc:docMk/>
          <pc:sldMk cId="1810157188" sldId="519"/>
        </pc:sldMkLst>
        <pc:picChg chg="add mod">
          <ac:chgData name="Cordova, Trudy, PED" userId="32632cd6-c6de-4076-a7bf-44d06389e1e4" providerId="ADAL" clId="{DB66459B-FB13-4A0C-AB93-10B9D5EA88F3}" dt="2025-03-17T16:23:39.052" v="2630" actId="14100"/>
          <ac:picMkLst>
            <pc:docMk/>
            <pc:sldMk cId="1810157188" sldId="519"/>
            <ac:picMk id="3" creationId="{4AA16509-BB49-2E77-A138-890E191B2D94}"/>
          </ac:picMkLst>
        </pc:picChg>
        <pc:picChg chg="add del mod">
          <ac:chgData name="Cordova, Trudy, PED" userId="32632cd6-c6de-4076-a7bf-44d06389e1e4" providerId="ADAL" clId="{DB66459B-FB13-4A0C-AB93-10B9D5EA88F3}" dt="2025-03-17T16:23:22.113" v="2628" actId="478"/>
          <ac:picMkLst>
            <pc:docMk/>
            <pc:sldMk cId="1810157188" sldId="519"/>
            <ac:picMk id="13" creationId="{24333658-99EE-4C6E-A16C-3E166A0033DC}"/>
          </ac:picMkLst>
        </pc:picChg>
      </pc:sldChg>
      <pc:sldChg chg="delSp modSp del mod ord">
        <pc:chgData name="Cordova, Trudy, PED" userId="32632cd6-c6de-4076-a7bf-44d06389e1e4" providerId="ADAL" clId="{DB66459B-FB13-4A0C-AB93-10B9D5EA88F3}" dt="2025-03-14T20:43:16.205" v="2271" actId="47"/>
        <pc:sldMkLst>
          <pc:docMk/>
          <pc:sldMk cId="2557591261" sldId="520"/>
        </pc:sldMkLst>
      </pc:sldChg>
      <pc:sldChg chg="modSp mod ord">
        <pc:chgData name="Cordova, Trudy, PED" userId="32632cd6-c6de-4076-a7bf-44d06389e1e4" providerId="ADAL" clId="{DB66459B-FB13-4A0C-AB93-10B9D5EA88F3}" dt="2025-03-17T17:27:05.609" v="3044" actId="255"/>
        <pc:sldMkLst>
          <pc:docMk/>
          <pc:sldMk cId="3228088159" sldId="521"/>
        </pc:sldMkLst>
        <pc:spChg chg="mod">
          <ac:chgData name="Cordova, Trudy, PED" userId="32632cd6-c6de-4076-a7bf-44d06389e1e4" providerId="ADAL" clId="{DB66459B-FB13-4A0C-AB93-10B9D5EA88F3}" dt="2025-03-14T20:40:41.392" v="2250" actId="14100"/>
          <ac:spMkLst>
            <pc:docMk/>
            <pc:sldMk cId="3228088159" sldId="521"/>
            <ac:spMk id="4" creationId="{00000000-0000-0000-0000-000000000000}"/>
          </ac:spMkLst>
        </pc:spChg>
        <pc:spChg chg="mod">
          <ac:chgData name="Cordova, Trudy, PED" userId="32632cd6-c6de-4076-a7bf-44d06389e1e4" providerId="ADAL" clId="{DB66459B-FB13-4A0C-AB93-10B9D5EA88F3}" dt="2025-03-17T17:27:05.609" v="3044" actId="255"/>
          <ac:spMkLst>
            <pc:docMk/>
            <pc:sldMk cId="3228088159" sldId="521"/>
            <ac:spMk id="7" creationId="{84F739BC-C56C-4DF5-BEC4-FBA48364D23B}"/>
          </ac:spMkLst>
        </pc:spChg>
      </pc:sldChg>
      <pc:sldChg chg="ord">
        <pc:chgData name="Cordova, Trudy, PED" userId="32632cd6-c6de-4076-a7bf-44d06389e1e4" providerId="ADAL" clId="{DB66459B-FB13-4A0C-AB93-10B9D5EA88F3}" dt="2025-03-17T16:26:12.762" v="2648"/>
        <pc:sldMkLst>
          <pc:docMk/>
          <pc:sldMk cId="1105245235" sldId="522"/>
        </pc:sldMkLst>
      </pc:sldChg>
      <pc:sldChg chg="modSp mod ord">
        <pc:chgData name="Cordova, Trudy, PED" userId="32632cd6-c6de-4076-a7bf-44d06389e1e4" providerId="ADAL" clId="{DB66459B-FB13-4A0C-AB93-10B9D5EA88F3}" dt="2025-03-17T17:27:34.109" v="3050" actId="1076"/>
        <pc:sldMkLst>
          <pc:docMk/>
          <pc:sldMk cId="93053316" sldId="523"/>
        </pc:sldMkLst>
        <pc:spChg chg="mod">
          <ac:chgData name="Cordova, Trudy, PED" userId="32632cd6-c6de-4076-a7bf-44d06389e1e4" providerId="ADAL" clId="{DB66459B-FB13-4A0C-AB93-10B9D5EA88F3}" dt="2025-03-17T17:27:34.109" v="3050" actId="1076"/>
          <ac:spMkLst>
            <pc:docMk/>
            <pc:sldMk cId="93053316" sldId="523"/>
            <ac:spMk id="2" creationId="{00000000-0000-0000-0000-000000000000}"/>
          </ac:spMkLst>
        </pc:spChg>
        <pc:spChg chg="mod">
          <ac:chgData name="Cordova, Trudy, PED" userId="32632cd6-c6de-4076-a7bf-44d06389e1e4" providerId="ADAL" clId="{DB66459B-FB13-4A0C-AB93-10B9D5EA88F3}" dt="2025-03-17T16:27:18.998" v="2660" actId="1076"/>
          <ac:spMkLst>
            <pc:docMk/>
            <pc:sldMk cId="93053316" sldId="523"/>
            <ac:spMk id="6" creationId="{C608CE9F-2D00-41AC-B8F5-163632C22DC7}"/>
          </ac:spMkLst>
        </pc:spChg>
        <pc:spChg chg="mod">
          <ac:chgData name="Cordova, Trudy, PED" userId="32632cd6-c6de-4076-a7bf-44d06389e1e4" providerId="ADAL" clId="{DB66459B-FB13-4A0C-AB93-10B9D5EA88F3}" dt="2025-03-17T16:27:14.679" v="2659" actId="1076"/>
          <ac:spMkLst>
            <pc:docMk/>
            <pc:sldMk cId="93053316" sldId="523"/>
            <ac:spMk id="11" creationId="{8EB6C545-0D92-4A68-8E22-DE172BA60F0B}"/>
          </ac:spMkLst>
        </pc:spChg>
        <pc:picChg chg="mod">
          <ac:chgData name="Cordova, Trudy, PED" userId="32632cd6-c6de-4076-a7bf-44d06389e1e4" providerId="ADAL" clId="{DB66459B-FB13-4A0C-AB93-10B9D5EA88F3}" dt="2025-03-17T16:27:11.600" v="2658" actId="1076"/>
          <ac:picMkLst>
            <pc:docMk/>
            <pc:sldMk cId="93053316" sldId="523"/>
            <ac:picMk id="14" creationId="{818C8366-3C91-42CC-A253-FFD983D35B59}"/>
          </ac:picMkLst>
        </pc:picChg>
      </pc:sldChg>
      <pc:sldChg chg="modSp mod ord">
        <pc:chgData name="Cordova, Trudy, PED" userId="32632cd6-c6de-4076-a7bf-44d06389e1e4" providerId="ADAL" clId="{DB66459B-FB13-4A0C-AB93-10B9D5EA88F3}" dt="2025-03-17T17:28:06.033" v="3055" actId="1076"/>
        <pc:sldMkLst>
          <pc:docMk/>
          <pc:sldMk cId="2927250978" sldId="524"/>
        </pc:sldMkLst>
        <pc:spChg chg="mod">
          <ac:chgData name="Cordova, Trudy, PED" userId="32632cd6-c6de-4076-a7bf-44d06389e1e4" providerId="ADAL" clId="{DB66459B-FB13-4A0C-AB93-10B9D5EA88F3}" dt="2025-03-17T17:28:06.033" v="3055" actId="1076"/>
          <ac:spMkLst>
            <pc:docMk/>
            <pc:sldMk cId="2927250978" sldId="524"/>
            <ac:spMk id="4" creationId="{00000000-0000-0000-0000-000000000000}"/>
          </ac:spMkLst>
        </pc:spChg>
        <pc:spChg chg="mod">
          <ac:chgData name="Cordova, Trudy, PED" userId="32632cd6-c6de-4076-a7bf-44d06389e1e4" providerId="ADAL" clId="{DB66459B-FB13-4A0C-AB93-10B9D5EA88F3}" dt="2025-03-17T16:27:36.762" v="2661" actId="1076"/>
          <ac:spMkLst>
            <pc:docMk/>
            <pc:sldMk cId="2927250978" sldId="524"/>
            <ac:spMk id="9" creationId="{21C8D157-9F1E-4C81-87D7-FEEAD49C4165}"/>
          </ac:spMkLst>
        </pc:spChg>
        <pc:picChg chg="mod">
          <ac:chgData name="Cordova, Trudy, PED" userId="32632cd6-c6de-4076-a7bf-44d06389e1e4" providerId="ADAL" clId="{DB66459B-FB13-4A0C-AB93-10B9D5EA88F3}" dt="2025-03-17T16:27:58.827" v="2668" actId="1076"/>
          <ac:picMkLst>
            <pc:docMk/>
            <pc:sldMk cId="2927250978" sldId="524"/>
            <ac:picMk id="6" creationId="{B70863EB-2597-4202-AC05-A15C206FAE80}"/>
          </ac:picMkLst>
        </pc:picChg>
        <pc:picChg chg="mod">
          <ac:chgData name="Cordova, Trudy, PED" userId="32632cd6-c6de-4076-a7bf-44d06389e1e4" providerId="ADAL" clId="{DB66459B-FB13-4A0C-AB93-10B9D5EA88F3}" dt="2025-03-17T16:27:42.200" v="2663" actId="1076"/>
          <ac:picMkLst>
            <pc:docMk/>
            <pc:sldMk cId="2927250978" sldId="524"/>
            <ac:picMk id="7" creationId="{F885B061-D6E6-4D6E-95E1-BD2D8A51367A}"/>
          </ac:picMkLst>
        </pc:picChg>
        <pc:cxnChg chg="mod">
          <ac:chgData name="Cordova, Trudy, PED" userId="32632cd6-c6de-4076-a7bf-44d06389e1e4" providerId="ADAL" clId="{DB66459B-FB13-4A0C-AB93-10B9D5EA88F3}" dt="2025-03-17T16:27:39.570" v="2662" actId="1076"/>
          <ac:cxnSpMkLst>
            <pc:docMk/>
            <pc:sldMk cId="2927250978" sldId="524"/>
            <ac:cxnSpMk id="11" creationId="{203E46E1-4464-4806-9F6C-0AFAB1507DD4}"/>
          </ac:cxnSpMkLst>
        </pc:cxnChg>
      </pc:sldChg>
      <pc:sldChg chg="modSp mod ord">
        <pc:chgData name="Cordova, Trudy, PED" userId="32632cd6-c6de-4076-a7bf-44d06389e1e4" providerId="ADAL" clId="{DB66459B-FB13-4A0C-AB93-10B9D5EA88F3}" dt="2025-03-17T16:28:34.339" v="2673" actId="1076"/>
        <pc:sldMkLst>
          <pc:docMk/>
          <pc:sldMk cId="4227179400" sldId="525"/>
        </pc:sldMkLst>
        <pc:spChg chg="mod">
          <ac:chgData name="Cordova, Trudy, PED" userId="32632cd6-c6de-4076-a7bf-44d06389e1e4" providerId="ADAL" clId="{DB66459B-FB13-4A0C-AB93-10B9D5EA88F3}" dt="2025-03-17T16:28:34.339" v="2673" actId="1076"/>
          <ac:spMkLst>
            <pc:docMk/>
            <pc:sldMk cId="4227179400" sldId="525"/>
            <ac:spMk id="4" creationId="{3D6D5C29-C6B2-4A45-B94D-7EC716BE9F9E}"/>
          </ac:spMkLst>
        </pc:spChg>
        <pc:picChg chg="mod">
          <ac:chgData name="Cordova, Trudy, PED" userId="32632cd6-c6de-4076-a7bf-44d06389e1e4" providerId="ADAL" clId="{DB66459B-FB13-4A0C-AB93-10B9D5EA88F3}" dt="2025-03-17T16:28:28.923" v="2672" actId="1076"/>
          <ac:picMkLst>
            <pc:docMk/>
            <pc:sldMk cId="4227179400" sldId="525"/>
            <ac:picMk id="15" creationId="{0F796431-89AB-4EA4-B388-1D6EA2BED7C0}"/>
          </ac:picMkLst>
        </pc:picChg>
      </pc:sldChg>
      <pc:sldChg chg="modSp mod ord">
        <pc:chgData name="Cordova, Trudy, PED" userId="32632cd6-c6de-4076-a7bf-44d06389e1e4" providerId="ADAL" clId="{DB66459B-FB13-4A0C-AB93-10B9D5EA88F3}" dt="2025-03-17T17:28:35.724" v="3059" actId="14100"/>
        <pc:sldMkLst>
          <pc:docMk/>
          <pc:sldMk cId="1670354122" sldId="526"/>
        </pc:sldMkLst>
        <pc:spChg chg="mod">
          <ac:chgData name="Cordova, Trudy, PED" userId="32632cd6-c6de-4076-a7bf-44d06389e1e4" providerId="ADAL" clId="{DB66459B-FB13-4A0C-AB93-10B9D5EA88F3}" dt="2025-03-17T17:28:35.724" v="3059" actId="14100"/>
          <ac:spMkLst>
            <pc:docMk/>
            <pc:sldMk cId="1670354122" sldId="526"/>
            <ac:spMk id="4" creationId="{00000000-0000-0000-0000-000000000000}"/>
          </ac:spMkLst>
        </pc:spChg>
        <pc:picChg chg="mod">
          <ac:chgData name="Cordova, Trudy, PED" userId="32632cd6-c6de-4076-a7bf-44d06389e1e4" providerId="ADAL" clId="{DB66459B-FB13-4A0C-AB93-10B9D5EA88F3}" dt="2025-03-17T16:29:00.881" v="2679" actId="1076"/>
          <ac:picMkLst>
            <pc:docMk/>
            <pc:sldMk cId="1670354122" sldId="526"/>
            <ac:picMk id="5" creationId="{351BE95F-BC29-4B63-AAB9-C313966477AC}"/>
          </ac:picMkLst>
        </pc:picChg>
        <pc:picChg chg="mod">
          <ac:chgData name="Cordova, Trudy, PED" userId="32632cd6-c6de-4076-a7bf-44d06389e1e4" providerId="ADAL" clId="{DB66459B-FB13-4A0C-AB93-10B9D5EA88F3}" dt="2025-03-17T16:29:05.684" v="2681" actId="1076"/>
          <ac:picMkLst>
            <pc:docMk/>
            <pc:sldMk cId="1670354122" sldId="526"/>
            <ac:picMk id="10" creationId="{3FE19651-4530-4DCA-929B-5C278795636C}"/>
          </ac:picMkLst>
        </pc:picChg>
        <pc:picChg chg="mod">
          <ac:chgData name="Cordova, Trudy, PED" userId="32632cd6-c6de-4076-a7bf-44d06389e1e4" providerId="ADAL" clId="{DB66459B-FB13-4A0C-AB93-10B9D5EA88F3}" dt="2025-03-17T16:28:56.902" v="2678" actId="14100"/>
          <ac:picMkLst>
            <pc:docMk/>
            <pc:sldMk cId="1670354122" sldId="526"/>
            <ac:picMk id="13" creationId="{280BE6F1-816D-44E4-9246-C03F185B5027}"/>
          </ac:picMkLst>
        </pc:picChg>
        <pc:picChg chg="mod">
          <ac:chgData name="Cordova, Trudy, PED" userId="32632cd6-c6de-4076-a7bf-44d06389e1e4" providerId="ADAL" clId="{DB66459B-FB13-4A0C-AB93-10B9D5EA88F3}" dt="2025-03-17T16:28:49.850" v="2675" actId="1076"/>
          <ac:picMkLst>
            <pc:docMk/>
            <pc:sldMk cId="1670354122" sldId="526"/>
            <ac:picMk id="14" creationId="{249047E0-AA5E-4DE9-B640-C69CF86810E2}"/>
          </ac:picMkLst>
        </pc:picChg>
        <pc:cxnChg chg="mod">
          <ac:chgData name="Cordova, Trudy, PED" userId="32632cd6-c6de-4076-a7bf-44d06389e1e4" providerId="ADAL" clId="{DB66459B-FB13-4A0C-AB93-10B9D5EA88F3}" dt="2025-03-17T16:29:14.811" v="2683" actId="1076"/>
          <ac:cxnSpMkLst>
            <pc:docMk/>
            <pc:sldMk cId="1670354122" sldId="526"/>
            <ac:cxnSpMk id="11" creationId="{203E46E1-4464-4806-9F6C-0AFAB1507DD4}"/>
          </ac:cxnSpMkLst>
        </pc:cxnChg>
      </pc:sldChg>
      <pc:sldChg chg="modSp mod ord">
        <pc:chgData name="Cordova, Trudy, PED" userId="32632cd6-c6de-4076-a7bf-44d06389e1e4" providerId="ADAL" clId="{DB66459B-FB13-4A0C-AB93-10B9D5EA88F3}" dt="2025-03-17T17:28:55.782" v="3061" actId="255"/>
        <pc:sldMkLst>
          <pc:docMk/>
          <pc:sldMk cId="2911852587" sldId="527"/>
        </pc:sldMkLst>
        <pc:spChg chg="mod">
          <ac:chgData name="Cordova, Trudy, PED" userId="32632cd6-c6de-4076-a7bf-44d06389e1e4" providerId="ADAL" clId="{DB66459B-FB13-4A0C-AB93-10B9D5EA88F3}" dt="2025-03-17T17:28:55.782" v="3061" actId="255"/>
          <ac:spMkLst>
            <pc:docMk/>
            <pc:sldMk cId="2911852587" sldId="527"/>
            <ac:spMk id="4" creationId="{00000000-0000-0000-0000-000000000000}"/>
          </ac:spMkLst>
        </pc:spChg>
        <pc:spChg chg="mod">
          <ac:chgData name="Cordova, Trudy, PED" userId="32632cd6-c6de-4076-a7bf-44d06389e1e4" providerId="ADAL" clId="{DB66459B-FB13-4A0C-AB93-10B9D5EA88F3}" dt="2025-03-17T16:30:01.792" v="2692" actId="1076"/>
          <ac:spMkLst>
            <pc:docMk/>
            <pc:sldMk cId="2911852587" sldId="527"/>
            <ac:spMk id="6" creationId="{187264D5-9646-4367-8644-EEDDE0A811F2}"/>
          </ac:spMkLst>
        </pc:spChg>
        <pc:picChg chg="mod">
          <ac:chgData name="Cordova, Trudy, PED" userId="32632cd6-c6de-4076-a7bf-44d06389e1e4" providerId="ADAL" clId="{DB66459B-FB13-4A0C-AB93-10B9D5EA88F3}" dt="2025-03-17T16:29:59.764" v="2691" actId="1076"/>
          <ac:picMkLst>
            <pc:docMk/>
            <pc:sldMk cId="2911852587" sldId="527"/>
            <ac:picMk id="7" creationId="{94A507A9-4691-4146-911B-3B201C9DFD52}"/>
          </ac:picMkLst>
        </pc:picChg>
      </pc:sldChg>
      <pc:sldChg chg="modSp mod ord">
        <pc:chgData name="Cordova, Trudy, PED" userId="32632cd6-c6de-4076-a7bf-44d06389e1e4" providerId="ADAL" clId="{DB66459B-FB13-4A0C-AB93-10B9D5EA88F3}" dt="2025-03-17T16:30:29.738" v="2696" actId="1076"/>
        <pc:sldMkLst>
          <pc:docMk/>
          <pc:sldMk cId="2695502310" sldId="528"/>
        </pc:sldMkLst>
        <pc:spChg chg="mod">
          <ac:chgData name="Cordova, Trudy, PED" userId="32632cd6-c6de-4076-a7bf-44d06389e1e4" providerId="ADAL" clId="{DB66459B-FB13-4A0C-AB93-10B9D5EA88F3}" dt="2025-03-17T16:30:29.738" v="2696" actId="1076"/>
          <ac:spMkLst>
            <pc:docMk/>
            <pc:sldMk cId="2695502310" sldId="528"/>
            <ac:spMk id="2" creationId="{00000000-0000-0000-0000-000000000000}"/>
          </ac:spMkLst>
        </pc:spChg>
        <pc:spChg chg="mod">
          <ac:chgData name="Cordova, Trudy, PED" userId="32632cd6-c6de-4076-a7bf-44d06389e1e4" providerId="ADAL" clId="{DB66459B-FB13-4A0C-AB93-10B9D5EA88F3}" dt="2025-03-17T16:30:21.718" v="2695" actId="1076"/>
          <ac:spMkLst>
            <pc:docMk/>
            <pc:sldMk cId="2695502310" sldId="528"/>
            <ac:spMk id="5" creationId="{00000000-0000-0000-0000-000000000000}"/>
          </ac:spMkLst>
        </pc:spChg>
      </pc:sldChg>
      <pc:sldChg chg="modSp mod ord">
        <pc:chgData name="Cordova, Trudy, PED" userId="32632cd6-c6de-4076-a7bf-44d06389e1e4" providerId="ADAL" clId="{DB66459B-FB13-4A0C-AB93-10B9D5EA88F3}" dt="2025-03-17T16:30:59.566" v="2701" actId="14100"/>
        <pc:sldMkLst>
          <pc:docMk/>
          <pc:sldMk cId="2721135540" sldId="529"/>
        </pc:sldMkLst>
        <pc:picChg chg="mod">
          <ac:chgData name="Cordova, Trudy, PED" userId="32632cd6-c6de-4076-a7bf-44d06389e1e4" providerId="ADAL" clId="{DB66459B-FB13-4A0C-AB93-10B9D5EA88F3}" dt="2025-03-17T16:30:59.566" v="2701" actId="14100"/>
          <ac:picMkLst>
            <pc:docMk/>
            <pc:sldMk cId="2721135540" sldId="529"/>
            <ac:picMk id="5" creationId="{86632EFB-48BB-41B5-84F3-1CE2DC58EB97}"/>
          </ac:picMkLst>
        </pc:picChg>
      </pc:sldChg>
      <pc:sldChg chg="ord">
        <pc:chgData name="Cordova, Trudy, PED" userId="32632cd6-c6de-4076-a7bf-44d06389e1e4" providerId="ADAL" clId="{DB66459B-FB13-4A0C-AB93-10B9D5EA88F3}" dt="2025-03-14T20:48:16.480" v="2289"/>
        <pc:sldMkLst>
          <pc:docMk/>
          <pc:sldMk cId="1932108799" sldId="530"/>
        </pc:sldMkLst>
      </pc:sldChg>
      <pc:sldChg chg="ord">
        <pc:chgData name="Cordova, Trudy, PED" userId="32632cd6-c6de-4076-a7bf-44d06389e1e4" providerId="ADAL" clId="{DB66459B-FB13-4A0C-AB93-10B9D5EA88F3}" dt="2025-03-14T20:49:25.635" v="2299"/>
        <pc:sldMkLst>
          <pc:docMk/>
          <pc:sldMk cId="1524302819" sldId="531"/>
        </pc:sldMkLst>
      </pc:sldChg>
      <pc:sldChg chg="modSp mod ord">
        <pc:chgData name="Cordova, Trudy, PED" userId="32632cd6-c6de-4076-a7bf-44d06389e1e4" providerId="ADAL" clId="{DB66459B-FB13-4A0C-AB93-10B9D5EA88F3}" dt="2025-03-17T20:20:47.725" v="3215" actId="33524"/>
        <pc:sldMkLst>
          <pc:docMk/>
          <pc:sldMk cId="3685015309" sldId="532"/>
        </pc:sldMkLst>
        <pc:spChg chg="mod">
          <ac:chgData name="Cordova, Trudy, PED" userId="32632cd6-c6de-4076-a7bf-44d06389e1e4" providerId="ADAL" clId="{DB66459B-FB13-4A0C-AB93-10B9D5EA88F3}" dt="2025-03-17T20:20:47.725" v="3215" actId="33524"/>
          <ac:spMkLst>
            <pc:docMk/>
            <pc:sldMk cId="3685015309" sldId="532"/>
            <ac:spMk id="12" creationId="{95C19065-4087-4BCB-94E0-1C8AB8B80CBF}"/>
          </ac:spMkLst>
        </pc:spChg>
        <pc:picChg chg="mod">
          <ac:chgData name="Cordova, Trudy, PED" userId="32632cd6-c6de-4076-a7bf-44d06389e1e4" providerId="ADAL" clId="{DB66459B-FB13-4A0C-AB93-10B9D5EA88F3}" dt="2025-03-17T16:31:39.877" v="2703" actId="1076"/>
          <ac:picMkLst>
            <pc:docMk/>
            <pc:sldMk cId="3685015309" sldId="532"/>
            <ac:picMk id="2" creationId="{B18C2166-85B8-4991-80E2-2B65CF14CC5B}"/>
          </ac:picMkLst>
        </pc:picChg>
      </pc:sldChg>
      <pc:sldChg chg="ord">
        <pc:chgData name="Cordova, Trudy, PED" userId="32632cd6-c6de-4076-a7bf-44d06389e1e4" providerId="ADAL" clId="{DB66459B-FB13-4A0C-AB93-10B9D5EA88F3}" dt="2025-03-17T16:24:28.512" v="2636"/>
        <pc:sldMkLst>
          <pc:docMk/>
          <pc:sldMk cId="3224214110" sldId="533"/>
        </pc:sldMkLst>
      </pc:sldChg>
      <pc:sldChg chg="new del">
        <pc:chgData name="Cordova, Trudy, PED" userId="32632cd6-c6de-4076-a7bf-44d06389e1e4" providerId="ADAL" clId="{DB66459B-FB13-4A0C-AB93-10B9D5EA88F3}" dt="2025-03-17T16:24:53.297" v="2639" actId="47"/>
        <pc:sldMkLst>
          <pc:docMk/>
          <pc:sldMk cId="2796395416" sldId="534"/>
        </pc:sldMkLst>
      </pc:sldChg>
      <pc:sldChg chg="add">
        <pc:chgData name="Cordova, Trudy, PED" userId="32632cd6-c6de-4076-a7bf-44d06389e1e4" providerId="ADAL" clId="{DB66459B-FB13-4A0C-AB93-10B9D5EA88F3}" dt="2025-03-17T16:24:50.039" v="2638"/>
        <pc:sldMkLst>
          <pc:docMk/>
          <pc:sldMk cId="0" sldId="535"/>
        </pc:sldMkLst>
      </pc:sldChg>
      <pc:sldChg chg="modSp mod">
        <pc:chgData name="Cordova, Trudy, PED" userId="32632cd6-c6de-4076-a7bf-44d06389e1e4" providerId="ADAL" clId="{DB66459B-FB13-4A0C-AB93-10B9D5EA88F3}" dt="2025-03-17T18:01:12.336" v="3189" actId="1076"/>
        <pc:sldMkLst>
          <pc:docMk/>
          <pc:sldMk cId="529341666" sldId="536"/>
        </pc:sldMkLst>
        <pc:spChg chg="mod">
          <ac:chgData name="Cordova, Trudy, PED" userId="32632cd6-c6de-4076-a7bf-44d06389e1e4" providerId="ADAL" clId="{DB66459B-FB13-4A0C-AB93-10B9D5EA88F3}" dt="2025-03-17T17:26:28.092" v="3039" actId="1076"/>
          <ac:spMkLst>
            <pc:docMk/>
            <pc:sldMk cId="529341666" sldId="536"/>
            <ac:spMk id="2" creationId="{570581F6-5475-7730-C97C-521B04C98B03}"/>
          </ac:spMkLst>
        </pc:spChg>
        <pc:picChg chg="mod">
          <ac:chgData name="Cordova, Trudy, PED" userId="32632cd6-c6de-4076-a7bf-44d06389e1e4" providerId="ADAL" clId="{DB66459B-FB13-4A0C-AB93-10B9D5EA88F3}" dt="2025-03-17T18:01:12.336" v="3189" actId="1076"/>
          <ac:picMkLst>
            <pc:docMk/>
            <pc:sldMk cId="529341666" sldId="536"/>
            <ac:picMk id="6" creationId="{8395CDEF-FE50-AC0F-6DBC-0285021177E8}"/>
          </ac:picMkLst>
        </pc:picChg>
      </pc:sldChg>
      <pc:sldChg chg="addSp delSp modSp new del mod">
        <pc:chgData name="Cordova, Trudy, PED" userId="32632cd6-c6de-4076-a7bf-44d06389e1e4" providerId="ADAL" clId="{DB66459B-FB13-4A0C-AB93-10B9D5EA88F3}" dt="2025-03-17T20:20:26.218" v="3214" actId="2696"/>
        <pc:sldMkLst>
          <pc:docMk/>
          <pc:sldMk cId="2374422422" sldId="537"/>
        </pc:sldMkLst>
        <pc:spChg chg="del mod">
          <ac:chgData name="Cordova, Trudy, PED" userId="32632cd6-c6de-4076-a7bf-44d06389e1e4" providerId="ADAL" clId="{DB66459B-FB13-4A0C-AB93-10B9D5EA88F3}" dt="2025-03-17T20:20:17.558" v="3211" actId="478"/>
          <ac:spMkLst>
            <pc:docMk/>
            <pc:sldMk cId="2374422422" sldId="537"/>
            <ac:spMk id="3" creationId="{D3C6E339-444F-8369-2FCA-058AC6DBABFC}"/>
          </ac:spMkLst>
        </pc:spChg>
        <pc:picChg chg="add del mod">
          <ac:chgData name="Cordova, Trudy, PED" userId="32632cd6-c6de-4076-a7bf-44d06389e1e4" providerId="ADAL" clId="{DB66459B-FB13-4A0C-AB93-10B9D5EA88F3}" dt="2025-03-17T20:20:22.583" v="3213" actId="478"/>
          <ac:picMkLst>
            <pc:docMk/>
            <pc:sldMk cId="2374422422" sldId="537"/>
            <ac:picMk id="5" creationId="{058140CC-8ABF-86BA-6A8B-750997D89AA0}"/>
          </ac:picMkLst>
        </pc:picChg>
      </pc:sldChg>
    </pc:docChg>
  </pc:docChgLst>
  <pc:docChgLst>
    <pc:chgData name="Ellis, Kaitlin, PED" userId="S::kaitlin.ellis@ped.nm.gov::31f9895c-a0e7-426c-a151-207b8928bdd0" providerId="AD" clId="Web-{DE3FA4B4-2927-AC8B-CBBC-C4E3B71EAB4D}"/>
    <pc:docChg chg="modSld">
      <pc:chgData name="Ellis, Kaitlin, PED" userId="S::kaitlin.ellis@ped.nm.gov::31f9895c-a0e7-426c-a151-207b8928bdd0" providerId="AD" clId="Web-{DE3FA4B4-2927-AC8B-CBBC-C4E3B71EAB4D}" dt="2025-03-10T17:24:51.447" v="7" actId="14100"/>
      <pc:docMkLst>
        <pc:docMk/>
      </pc:docMkLst>
      <pc:sldChg chg="modSp">
        <pc:chgData name="Ellis, Kaitlin, PED" userId="S::kaitlin.ellis@ped.nm.gov::31f9895c-a0e7-426c-a151-207b8928bdd0" providerId="AD" clId="Web-{DE3FA4B4-2927-AC8B-CBBC-C4E3B71EAB4D}" dt="2025-03-10T17:24:51.447" v="7" actId="14100"/>
        <pc:sldMkLst>
          <pc:docMk/>
          <pc:sldMk cId="995155034" sldId="336"/>
        </pc:sldMkLst>
        <pc:spChg chg="mod">
          <ac:chgData name="Ellis, Kaitlin, PED" userId="S::kaitlin.ellis@ped.nm.gov::31f9895c-a0e7-426c-a151-207b8928bdd0" providerId="AD" clId="Web-{DE3FA4B4-2927-AC8B-CBBC-C4E3B71EAB4D}" dt="2025-03-10T17:24:51.447" v="7" actId="14100"/>
          <ac:spMkLst>
            <pc:docMk/>
            <pc:sldMk cId="995155034" sldId="336"/>
            <ac:spMk id="24" creationId="{DEBFF0DE-00D3-225D-2D95-474A8F2C68A8}"/>
          </ac:spMkLst>
        </pc:spChg>
      </pc:sldChg>
    </pc:docChg>
  </pc:docChgLst>
  <pc:docChgLst>
    <pc:chgData name="Ellis, Kaitlin, PED" userId="S::kaitlin.ellis@ped.nm.gov::31f9895c-a0e7-426c-a151-207b8928bdd0" providerId="AD" clId="Web-{BC19859F-B331-05CC-E626-3E67C5B953DA}"/>
    <pc:docChg chg="mod addSld modSld">
      <pc:chgData name="Ellis, Kaitlin, PED" userId="S::kaitlin.ellis@ped.nm.gov::31f9895c-a0e7-426c-a151-207b8928bdd0" providerId="AD" clId="Web-{BC19859F-B331-05CC-E626-3E67C5B953DA}" dt="2025-02-12T23:50:21.763" v="6"/>
      <pc:docMkLst>
        <pc:docMk/>
      </pc:docMkLst>
      <pc:sldChg chg="modSp">
        <pc:chgData name="Ellis, Kaitlin, PED" userId="S::kaitlin.ellis@ped.nm.gov::31f9895c-a0e7-426c-a151-207b8928bdd0" providerId="AD" clId="Web-{BC19859F-B331-05CC-E626-3E67C5B953DA}" dt="2025-02-12T23:49:06.106" v="5" actId="20577"/>
        <pc:sldMkLst>
          <pc:docMk/>
          <pc:sldMk cId="995155034" sldId="336"/>
        </pc:sldMkLst>
        <pc:spChg chg="mod">
          <ac:chgData name="Ellis, Kaitlin, PED" userId="S::kaitlin.ellis@ped.nm.gov::31f9895c-a0e7-426c-a151-207b8928bdd0" providerId="AD" clId="Web-{BC19859F-B331-05CC-E626-3E67C5B953DA}" dt="2025-02-12T23:49:06.106" v="5" actId="20577"/>
          <ac:spMkLst>
            <pc:docMk/>
            <pc:sldMk cId="995155034" sldId="336"/>
            <ac:spMk id="24" creationId="{DEBFF0DE-00D3-225D-2D95-474A8F2C68A8}"/>
          </ac:spMkLst>
        </pc:spChg>
      </pc:sldChg>
      <pc:sldChg chg="new">
        <pc:chgData name="Ellis, Kaitlin, PED" userId="S::kaitlin.ellis@ped.nm.gov::31f9895c-a0e7-426c-a151-207b8928bdd0" providerId="AD" clId="Web-{BC19859F-B331-05CC-E626-3E67C5B953DA}" dt="2025-02-12T23:50:21.763" v="6"/>
        <pc:sldMkLst>
          <pc:docMk/>
          <pc:sldMk cId="2872367343" sldId="472"/>
        </pc:sldMkLst>
      </pc:sldChg>
    </pc:docChg>
  </pc:docChgLst>
  <pc:docChgLst>
    <pc:chgData name="Cassel, Elizabeth, PED" userId="S::elizabeth.cassel@ped.nm.gov::4d09d3e1-b5d6-477a-8e4f-f882ae830593" providerId="AD" clId="Web-{AF625E16-2E03-860D-467F-0722DC64645D}"/>
    <pc:docChg chg="mod">
      <pc:chgData name="Cassel, Elizabeth, PED" userId="S::elizabeth.cassel@ped.nm.gov::4d09d3e1-b5d6-477a-8e4f-f882ae830593" providerId="AD" clId="Web-{AF625E16-2E03-860D-467F-0722DC64645D}" dt="2025-03-17T17:04:57.099" v="0"/>
      <pc:docMkLst>
        <pc:docMk/>
      </pc:docMkLst>
    </pc:docChg>
  </pc:docChgLst>
  <pc:docChgLst>
    <pc:chgData name="Rapanut, Randall, PED" userId="S::randall.rapanut@ped.nm.gov::099453b5-e566-48b8-a2c7-a309cfaf83a9" providerId="AD" clId="Web-{FEDF1AAC-C7C5-E459-5EF9-D341D187E411}"/>
    <pc:docChg chg="modSld">
      <pc:chgData name="Rapanut, Randall, PED" userId="S::randall.rapanut@ped.nm.gov::099453b5-e566-48b8-a2c7-a309cfaf83a9" providerId="AD" clId="Web-{FEDF1AAC-C7C5-E459-5EF9-D341D187E411}" dt="2025-02-05T20:31:00.971" v="37" actId="1076"/>
      <pc:docMkLst>
        <pc:docMk/>
      </pc:docMkLst>
      <pc:sldChg chg="addSp delSp modSp">
        <pc:chgData name="Rapanut, Randall, PED" userId="S::randall.rapanut@ped.nm.gov::099453b5-e566-48b8-a2c7-a309cfaf83a9" providerId="AD" clId="Web-{FEDF1AAC-C7C5-E459-5EF9-D341D187E411}" dt="2025-02-05T20:31:00.971" v="37" actId="1076"/>
        <pc:sldMkLst>
          <pc:docMk/>
          <pc:sldMk cId="0" sldId="259"/>
        </pc:sldMkLst>
        <pc:graphicFrameChg chg="modGraphic">
          <ac:chgData name="Rapanut, Randall, PED" userId="S::randall.rapanut@ped.nm.gov::099453b5-e566-48b8-a2c7-a309cfaf83a9" providerId="AD" clId="Web-{FEDF1AAC-C7C5-E459-5EF9-D341D187E411}" dt="2025-02-05T20:30:35.533" v="33" actId="20577"/>
          <ac:graphicFrameMkLst>
            <pc:docMk/>
            <pc:sldMk cId="0" sldId="259"/>
            <ac:graphicFrameMk id="14" creationId="{BD5A4CC5-EB2C-D70E-76EF-68104E6F6324}"/>
          </ac:graphicFrameMkLst>
        </pc:graphicFrameChg>
        <pc:picChg chg="add mod">
          <ac:chgData name="Rapanut, Randall, PED" userId="S::randall.rapanut@ped.nm.gov::099453b5-e566-48b8-a2c7-a309cfaf83a9" providerId="AD" clId="Web-{FEDF1AAC-C7C5-E459-5EF9-D341D187E411}" dt="2025-02-05T20:31:00.971" v="37" actId="1076"/>
          <ac:picMkLst>
            <pc:docMk/>
            <pc:sldMk cId="0" sldId="259"/>
            <ac:picMk id="37" creationId="{7AEBEC04-40D6-3503-61F9-95E17C5623B4}"/>
          </ac:picMkLst>
        </pc:picChg>
      </pc:sldChg>
    </pc:docChg>
  </pc:docChgLst>
  <pc:docChgLst>
    <pc:chgData name="Schweiger, Liz, PED" userId="S::liz.schweiger@ped.nm.gov::5cd3cca1-ff73-47cc-8177-2e5585bd7b0a" providerId="AD" clId="Web-{32DC35BD-D89D-B836-0DA4-71C6FEE302EA}"/>
    <pc:docChg chg="addSld delSld modSld">
      <pc:chgData name="Schweiger, Liz, PED" userId="S::liz.schweiger@ped.nm.gov::5cd3cca1-ff73-47cc-8177-2e5585bd7b0a" providerId="AD" clId="Web-{32DC35BD-D89D-B836-0DA4-71C6FEE302EA}" dt="2025-03-14T13:57:22.601" v="69"/>
      <pc:docMkLst>
        <pc:docMk/>
      </pc:docMkLst>
      <pc:sldChg chg="new del">
        <pc:chgData name="Schweiger, Liz, PED" userId="S::liz.schweiger@ped.nm.gov::5cd3cca1-ff73-47cc-8177-2e5585bd7b0a" providerId="AD" clId="Web-{32DC35BD-D89D-B836-0DA4-71C6FEE302EA}" dt="2025-03-14T13:43:17.002" v="1"/>
        <pc:sldMkLst>
          <pc:docMk/>
          <pc:sldMk cId="383668819" sldId="492"/>
        </pc:sldMkLst>
      </pc:sldChg>
      <pc:sldChg chg="new del">
        <pc:chgData name="Schweiger, Liz, PED" userId="S::liz.schweiger@ped.nm.gov::5cd3cca1-ff73-47cc-8177-2e5585bd7b0a" providerId="AD" clId="Web-{32DC35BD-D89D-B836-0DA4-71C6FEE302EA}" dt="2025-03-14T13:54:22.753" v="35"/>
        <pc:sldMkLst>
          <pc:docMk/>
          <pc:sldMk cId="930226254" sldId="492"/>
        </pc:sldMkLst>
      </pc:sldChg>
      <pc:sldChg chg="add del">
        <pc:chgData name="Schweiger, Liz, PED" userId="S::liz.schweiger@ped.nm.gov::5cd3cca1-ff73-47cc-8177-2e5585bd7b0a" providerId="AD" clId="Web-{32DC35BD-D89D-B836-0DA4-71C6FEE302EA}" dt="2025-03-14T13:54:15.002" v="33"/>
        <pc:sldMkLst>
          <pc:docMk/>
          <pc:sldMk cId="2309735799" sldId="493"/>
        </pc:sldMkLst>
      </pc:sldChg>
      <pc:sldChg chg="add del">
        <pc:chgData name="Schweiger, Liz, PED" userId="S::liz.schweiger@ped.nm.gov::5cd3cca1-ff73-47cc-8177-2e5585bd7b0a" providerId="AD" clId="Web-{32DC35BD-D89D-B836-0DA4-71C6FEE302EA}" dt="2025-03-14T13:54:15.002" v="34"/>
        <pc:sldMkLst>
          <pc:docMk/>
          <pc:sldMk cId="390399615" sldId="494"/>
        </pc:sldMkLst>
      </pc:sldChg>
      <pc:sldChg chg="add del">
        <pc:chgData name="Schweiger, Liz, PED" userId="S::liz.schweiger@ped.nm.gov::5cd3cca1-ff73-47cc-8177-2e5585bd7b0a" providerId="AD" clId="Web-{32DC35BD-D89D-B836-0DA4-71C6FEE302EA}" dt="2025-03-14T13:54:15.002" v="32"/>
        <pc:sldMkLst>
          <pc:docMk/>
          <pc:sldMk cId="1810157188" sldId="495"/>
        </pc:sldMkLst>
      </pc:sldChg>
      <pc:sldChg chg="add del">
        <pc:chgData name="Schweiger, Liz, PED" userId="S::liz.schweiger@ped.nm.gov::5cd3cca1-ff73-47cc-8177-2e5585bd7b0a" providerId="AD" clId="Web-{32DC35BD-D89D-B836-0DA4-71C6FEE302EA}" dt="2025-03-14T13:54:03.751" v="30"/>
        <pc:sldMkLst>
          <pc:docMk/>
          <pc:sldMk cId="3224214110" sldId="496"/>
        </pc:sldMkLst>
      </pc:sldChg>
      <pc:sldChg chg="add del">
        <pc:chgData name="Schweiger, Liz, PED" userId="S::liz.schweiger@ped.nm.gov::5cd3cca1-ff73-47cc-8177-2e5585bd7b0a" providerId="AD" clId="Web-{32DC35BD-D89D-B836-0DA4-71C6FEE302EA}" dt="2025-03-14T13:53:59.876" v="29"/>
        <pc:sldMkLst>
          <pc:docMk/>
          <pc:sldMk cId="2721135540" sldId="497"/>
        </pc:sldMkLst>
      </pc:sldChg>
      <pc:sldChg chg="add del">
        <pc:chgData name="Schweiger, Liz, PED" userId="S::liz.schweiger@ped.nm.gov::5cd3cca1-ff73-47cc-8177-2e5585bd7b0a" providerId="AD" clId="Web-{32DC35BD-D89D-B836-0DA4-71C6FEE302EA}" dt="2025-03-14T13:53:55.142" v="28"/>
        <pc:sldMkLst>
          <pc:docMk/>
          <pc:sldMk cId="257042973" sldId="498"/>
        </pc:sldMkLst>
      </pc:sldChg>
      <pc:sldChg chg="add del">
        <pc:chgData name="Schweiger, Liz, PED" userId="S::liz.schweiger@ped.nm.gov::5cd3cca1-ff73-47cc-8177-2e5585bd7b0a" providerId="AD" clId="Web-{32DC35BD-D89D-B836-0DA4-71C6FEE302EA}" dt="2025-03-14T13:53:43.626" v="27"/>
        <pc:sldMkLst>
          <pc:docMk/>
          <pc:sldMk cId="1820319228" sldId="499"/>
        </pc:sldMkLst>
      </pc:sldChg>
      <pc:sldChg chg="add del">
        <pc:chgData name="Schweiger, Liz, PED" userId="S::liz.schweiger@ped.nm.gov::5cd3cca1-ff73-47cc-8177-2e5585bd7b0a" providerId="AD" clId="Web-{32DC35BD-D89D-B836-0DA4-71C6FEE302EA}" dt="2025-03-14T13:54:14.987" v="31"/>
        <pc:sldMkLst>
          <pc:docMk/>
          <pc:sldMk cId="676086420" sldId="500"/>
        </pc:sldMkLst>
      </pc:sldChg>
      <pc:sldChg chg="add del">
        <pc:chgData name="Schweiger, Liz, PED" userId="S::liz.schweiger@ped.nm.gov::5cd3cca1-ff73-47cc-8177-2e5585bd7b0a" providerId="AD" clId="Web-{32DC35BD-D89D-B836-0DA4-71C6FEE302EA}" dt="2025-03-14T13:57:22.601" v="69"/>
        <pc:sldMkLst>
          <pc:docMk/>
          <pc:sldMk cId="56467341" sldId="501"/>
        </pc:sldMkLst>
      </pc:sldChg>
      <pc:sldChg chg="add del">
        <pc:chgData name="Schweiger, Liz, PED" userId="S::liz.schweiger@ped.nm.gov::5cd3cca1-ff73-47cc-8177-2e5585bd7b0a" providerId="AD" clId="Web-{32DC35BD-D89D-B836-0DA4-71C6FEE302EA}" dt="2025-03-14T13:57:22.601" v="68"/>
        <pc:sldMkLst>
          <pc:docMk/>
          <pc:sldMk cId="4157155506" sldId="502"/>
        </pc:sldMkLst>
      </pc:sldChg>
      <pc:sldChg chg="add del">
        <pc:chgData name="Schweiger, Liz, PED" userId="S::liz.schweiger@ped.nm.gov::5cd3cca1-ff73-47cc-8177-2e5585bd7b0a" providerId="AD" clId="Web-{32DC35BD-D89D-B836-0DA4-71C6FEE302EA}" dt="2025-03-14T13:57:22.585" v="67"/>
        <pc:sldMkLst>
          <pc:docMk/>
          <pc:sldMk cId="3346510134" sldId="503"/>
        </pc:sldMkLst>
      </pc:sldChg>
      <pc:sldChg chg="add del">
        <pc:chgData name="Schweiger, Liz, PED" userId="S::liz.schweiger@ped.nm.gov::5cd3cca1-ff73-47cc-8177-2e5585bd7b0a" providerId="AD" clId="Web-{32DC35BD-D89D-B836-0DA4-71C6FEE302EA}" dt="2025-03-14T13:57:22.585" v="66"/>
        <pc:sldMkLst>
          <pc:docMk/>
          <pc:sldMk cId="2388219588" sldId="504"/>
        </pc:sldMkLst>
      </pc:sldChg>
      <pc:sldChg chg="add del">
        <pc:chgData name="Schweiger, Liz, PED" userId="S::liz.schweiger@ped.nm.gov::5cd3cca1-ff73-47cc-8177-2e5585bd7b0a" providerId="AD" clId="Web-{32DC35BD-D89D-B836-0DA4-71C6FEE302EA}" dt="2025-03-14T13:57:22.585" v="65"/>
        <pc:sldMkLst>
          <pc:docMk/>
          <pc:sldMk cId="1852060990" sldId="505"/>
        </pc:sldMkLst>
      </pc:sldChg>
      <pc:sldChg chg="add del">
        <pc:chgData name="Schweiger, Liz, PED" userId="S::liz.schweiger@ped.nm.gov::5cd3cca1-ff73-47cc-8177-2e5585bd7b0a" providerId="AD" clId="Web-{32DC35BD-D89D-B836-0DA4-71C6FEE302EA}" dt="2025-03-14T13:57:22.585" v="64"/>
        <pc:sldMkLst>
          <pc:docMk/>
          <pc:sldMk cId="1627000189" sldId="506"/>
        </pc:sldMkLst>
      </pc:sldChg>
      <pc:sldChg chg="add del">
        <pc:chgData name="Schweiger, Liz, PED" userId="S::liz.schweiger@ped.nm.gov::5cd3cca1-ff73-47cc-8177-2e5585bd7b0a" providerId="AD" clId="Web-{32DC35BD-D89D-B836-0DA4-71C6FEE302EA}" dt="2025-03-14T13:57:22.585" v="63"/>
        <pc:sldMkLst>
          <pc:docMk/>
          <pc:sldMk cId="2608311870" sldId="507"/>
        </pc:sldMkLst>
      </pc:sldChg>
      <pc:sldChg chg="add del">
        <pc:chgData name="Schweiger, Liz, PED" userId="S::liz.schweiger@ped.nm.gov::5cd3cca1-ff73-47cc-8177-2e5585bd7b0a" providerId="AD" clId="Web-{32DC35BD-D89D-B836-0DA4-71C6FEE302EA}" dt="2025-03-14T13:57:22.585" v="62"/>
        <pc:sldMkLst>
          <pc:docMk/>
          <pc:sldMk cId="4052325091" sldId="508"/>
        </pc:sldMkLst>
      </pc:sldChg>
      <pc:sldChg chg="add del">
        <pc:chgData name="Schweiger, Liz, PED" userId="S::liz.schweiger@ped.nm.gov::5cd3cca1-ff73-47cc-8177-2e5585bd7b0a" providerId="AD" clId="Web-{32DC35BD-D89D-B836-0DA4-71C6FEE302EA}" dt="2025-03-14T13:57:22.569" v="61"/>
        <pc:sldMkLst>
          <pc:docMk/>
          <pc:sldMk cId="4293441327" sldId="509"/>
        </pc:sldMkLst>
      </pc:sldChg>
      <pc:sldChg chg="add del">
        <pc:chgData name="Schweiger, Liz, PED" userId="S::liz.schweiger@ped.nm.gov::5cd3cca1-ff73-47cc-8177-2e5585bd7b0a" providerId="AD" clId="Web-{32DC35BD-D89D-B836-0DA4-71C6FEE302EA}" dt="2025-03-14T13:57:22.569" v="60"/>
        <pc:sldMkLst>
          <pc:docMk/>
          <pc:sldMk cId="1916197264" sldId="510"/>
        </pc:sldMkLst>
      </pc:sldChg>
      <pc:sldChg chg="add del">
        <pc:chgData name="Schweiger, Liz, PED" userId="S::liz.schweiger@ped.nm.gov::5cd3cca1-ff73-47cc-8177-2e5585bd7b0a" providerId="AD" clId="Web-{32DC35BD-D89D-B836-0DA4-71C6FEE302EA}" dt="2025-03-14T13:57:22.569" v="59"/>
        <pc:sldMkLst>
          <pc:docMk/>
          <pc:sldMk cId="2701310964" sldId="511"/>
        </pc:sldMkLst>
      </pc:sldChg>
      <pc:sldChg chg="add del">
        <pc:chgData name="Schweiger, Liz, PED" userId="S::liz.schweiger@ped.nm.gov::5cd3cca1-ff73-47cc-8177-2e5585bd7b0a" providerId="AD" clId="Web-{32DC35BD-D89D-B836-0DA4-71C6FEE302EA}" dt="2025-03-14T13:57:22.569" v="58"/>
        <pc:sldMkLst>
          <pc:docMk/>
          <pc:sldMk cId="2698959220" sldId="512"/>
        </pc:sldMkLst>
      </pc:sldChg>
      <pc:sldChg chg="add del">
        <pc:chgData name="Schweiger, Liz, PED" userId="S::liz.schweiger@ped.nm.gov::5cd3cca1-ff73-47cc-8177-2e5585bd7b0a" providerId="AD" clId="Web-{32DC35BD-D89D-B836-0DA4-71C6FEE302EA}" dt="2025-03-14T13:57:22.398" v="57"/>
        <pc:sldMkLst>
          <pc:docMk/>
          <pc:sldMk cId="1928372485" sldId="513"/>
        </pc:sldMkLst>
      </pc:sldChg>
      <pc:sldChg chg="add del">
        <pc:chgData name="Schweiger, Liz, PED" userId="S::liz.schweiger@ped.nm.gov::5cd3cca1-ff73-47cc-8177-2e5585bd7b0a" providerId="AD" clId="Web-{32DC35BD-D89D-B836-0DA4-71C6FEE302EA}" dt="2025-03-14T13:57:22.398" v="56"/>
        <pc:sldMkLst>
          <pc:docMk/>
          <pc:sldMk cId="479246817" sldId="514"/>
        </pc:sldMkLst>
      </pc:sldChg>
      <pc:sldChg chg="add del">
        <pc:chgData name="Schweiger, Liz, PED" userId="S::liz.schweiger@ped.nm.gov::5cd3cca1-ff73-47cc-8177-2e5585bd7b0a" providerId="AD" clId="Web-{32DC35BD-D89D-B836-0DA4-71C6FEE302EA}" dt="2025-03-14T13:57:22.398" v="55"/>
        <pc:sldMkLst>
          <pc:docMk/>
          <pc:sldMk cId="1744933042" sldId="515"/>
        </pc:sldMkLst>
      </pc:sldChg>
      <pc:sldChg chg="add del">
        <pc:chgData name="Schweiger, Liz, PED" userId="S::liz.schweiger@ped.nm.gov::5cd3cca1-ff73-47cc-8177-2e5585bd7b0a" providerId="AD" clId="Web-{32DC35BD-D89D-B836-0DA4-71C6FEE302EA}" dt="2025-03-14T13:57:22.398" v="54"/>
        <pc:sldMkLst>
          <pc:docMk/>
          <pc:sldMk cId="4093172489" sldId="516"/>
        </pc:sldMkLst>
      </pc:sldChg>
      <pc:sldChg chg="add">
        <pc:chgData name="Schweiger, Liz, PED" userId="S::liz.schweiger@ped.nm.gov::5cd3cca1-ff73-47cc-8177-2e5585bd7b0a" providerId="AD" clId="Web-{32DC35BD-D89D-B836-0DA4-71C6FEE302EA}" dt="2025-03-14T13:54:45.363" v="36"/>
        <pc:sldMkLst>
          <pc:docMk/>
          <pc:sldMk cId="1836017182" sldId="517"/>
        </pc:sldMkLst>
      </pc:sldChg>
      <pc:sldChg chg="add">
        <pc:chgData name="Schweiger, Liz, PED" userId="S::liz.schweiger@ped.nm.gov::5cd3cca1-ff73-47cc-8177-2e5585bd7b0a" providerId="AD" clId="Web-{32DC35BD-D89D-B836-0DA4-71C6FEE302EA}" dt="2025-03-14T13:54:45.691" v="37"/>
        <pc:sldMkLst>
          <pc:docMk/>
          <pc:sldMk cId="503374019" sldId="518"/>
        </pc:sldMkLst>
      </pc:sldChg>
      <pc:sldChg chg="add">
        <pc:chgData name="Schweiger, Liz, PED" userId="S::liz.schweiger@ped.nm.gov::5cd3cca1-ff73-47cc-8177-2e5585bd7b0a" providerId="AD" clId="Web-{32DC35BD-D89D-B836-0DA4-71C6FEE302EA}" dt="2025-03-14T13:54:45.816" v="38"/>
        <pc:sldMkLst>
          <pc:docMk/>
          <pc:sldMk cId="1810157188" sldId="519"/>
        </pc:sldMkLst>
      </pc:sldChg>
      <pc:sldChg chg="add">
        <pc:chgData name="Schweiger, Liz, PED" userId="S::liz.schweiger@ped.nm.gov::5cd3cca1-ff73-47cc-8177-2e5585bd7b0a" providerId="AD" clId="Web-{32DC35BD-D89D-B836-0DA4-71C6FEE302EA}" dt="2025-03-14T13:54:45.925" v="39"/>
        <pc:sldMkLst>
          <pc:docMk/>
          <pc:sldMk cId="2557591261" sldId="520"/>
        </pc:sldMkLst>
      </pc:sldChg>
      <pc:sldChg chg="add">
        <pc:chgData name="Schweiger, Liz, PED" userId="S::liz.schweiger@ped.nm.gov::5cd3cca1-ff73-47cc-8177-2e5585bd7b0a" providerId="AD" clId="Web-{32DC35BD-D89D-B836-0DA4-71C6FEE302EA}" dt="2025-03-14T13:54:46.050" v="40"/>
        <pc:sldMkLst>
          <pc:docMk/>
          <pc:sldMk cId="3228088159" sldId="521"/>
        </pc:sldMkLst>
      </pc:sldChg>
      <pc:sldChg chg="add">
        <pc:chgData name="Schweiger, Liz, PED" userId="S::liz.schweiger@ped.nm.gov::5cd3cca1-ff73-47cc-8177-2e5585bd7b0a" providerId="AD" clId="Web-{32DC35BD-D89D-B836-0DA4-71C6FEE302EA}" dt="2025-03-14T13:54:46.363" v="41"/>
        <pc:sldMkLst>
          <pc:docMk/>
          <pc:sldMk cId="1105245235" sldId="522"/>
        </pc:sldMkLst>
      </pc:sldChg>
      <pc:sldChg chg="modSp add">
        <pc:chgData name="Schweiger, Liz, PED" userId="S::liz.schweiger@ped.nm.gov::5cd3cca1-ff73-47cc-8177-2e5585bd7b0a" providerId="AD" clId="Web-{32DC35BD-D89D-B836-0DA4-71C6FEE302EA}" dt="2025-03-14T13:55:38.723" v="53" actId="1076"/>
        <pc:sldMkLst>
          <pc:docMk/>
          <pc:sldMk cId="93053316" sldId="523"/>
        </pc:sldMkLst>
        <pc:picChg chg="mod">
          <ac:chgData name="Schweiger, Liz, PED" userId="S::liz.schweiger@ped.nm.gov::5cd3cca1-ff73-47cc-8177-2e5585bd7b0a" providerId="AD" clId="Web-{32DC35BD-D89D-B836-0DA4-71C6FEE302EA}" dt="2025-03-14T13:55:38.723" v="53" actId="1076"/>
          <ac:picMkLst>
            <pc:docMk/>
            <pc:sldMk cId="93053316" sldId="523"/>
            <ac:picMk id="15" creationId="{0F796431-89AB-4EA4-B388-1D6EA2BED7C0}"/>
          </ac:picMkLst>
        </pc:picChg>
      </pc:sldChg>
      <pc:sldChg chg="add">
        <pc:chgData name="Schweiger, Liz, PED" userId="S::liz.schweiger@ped.nm.gov::5cd3cca1-ff73-47cc-8177-2e5585bd7b0a" providerId="AD" clId="Web-{32DC35BD-D89D-B836-0DA4-71C6FEE302EA}" dt="2025-03-14T13:54:46.878" v="43"/>
        <pc:sldMkLst>
          <pc:docMk/>
          <pc:sldMk cId="2927250978" sldId="524"/>
        </pc:sldMkLst>
      </pc:sldChg>
      <pc:sldChg chg="add">
        <pc:chgData name="Schweiger, Liz, PED" userId="S::liz.schweiger@ped.nm.gov::5cd3cca1-ff73-47cc-8177-2e5585bd7b0a" providerId="AD" clId="Web-{32DC35BD-D89D-B836-0DA4-71C6FEE302EA}" dt="2025-03-14T13:54:47.160" v="44"/>
        <pc:sldMkLst>
          <pc:docMk/>
          <pc:sldMk cId="4227179400" sldId="525"/>
        </pc:sldMkLst>
      </pc:sldChg>
      <pc:sldChg chg="add">
        <pc:chgData name="Schweiger, Liz, PED" userId="S::liz.schweiger@ped.nm.gov::5cd3cca1-ff73-47cc-8177-2e5585bd7b0a" providerId="AD" clId="Web-{32DC35BD-D89D-B836-0DA4-71C6FEE302EA}" dt="2025-03-14T13:54:47.425" v="45"/>
        <pc:sldMkLst>
          <pc:docMk/>
          <pc:sldMk cId="1670354122" sldId="526"/>
        </pc:sldMkLst>
      </pc:sldChg>
      <pc:sldChg chg="add">
        <pc:chgData name="Schweiger, Liz, PED" userId="S::liz.schweiger@ped.nm.gov::5cd3cca1-ff73-47cc-8177-2e5585bd7b0a" providerId="AD" clId="Web-{32DC35BD-D89D-B836-0DA4-71C6FEE302EA}" dt="2025-03-14T13:54:47.644" v="46"/>
        <pc:sldMkLst>
          <pc:docMk/>
          <pc:sldMk cId="2911852587" sldId="527"/>
        </pc:sldMkLst>
      </pc:sldChg>
      <pc:sldChg chg="add">
        <pc:chgData name="Schweiger, Liz, PED" userId="S::liz.schweiger@ped.nm.gov::5cd3cca1-ff73-47cc-8177-2e5585bd7b0a" providerId="AD" clId="Web-{32DC35BD-D89D-B836-0DA4-71C6FEE302EA}" dt="2025-03-14T13:54:47.831" v="47"/>
        <pc:sldMkLst>
          <pc:docMk/>
          <pc:sldMk cId="2695502310" sldId="528"/>
        </pc:sldMkLst>
      </pc:sldChg>
      <pc:sldChg chg="add">
        <pc:chgData name="Schweiger, Liz, PED" userId="S::liz.schweiger@ped.nm.gov::5cd3cca1-ff73-47cc-8177-2e5585bd7b0a" providerId="AD" clId="Web-{32DC35BD-D89D-B836-0DA4-71C6FEE302EA}" dt="2025-03-14T13:54:48.128" v="48"/>
        <pc:sldMkLst>
          <pc:docMk/>
          <pc:sldMk cId="2721135540" sldId="529"/>
        </pc:sldMkLst>
      </pc:sldChg>
      <pc:sldChg chg="add">
        <pc:chgData name="Schweiger, Liz, PED" userId="S::liz.schweiger@ped.nm.gov::5cd3cca1-ff73-47cc-8177-2e5585bd7b0a" providerId="AD" clId="Web-{32DC35BD-D89D-B836-0DA4-71C6FEE302EA}" dt="2025-03-14T13:54:48.300" v="49"/>
        <pc:sldMkLst>
          <pc:docMk/>
          <pc:sldMk cId="1932108799" sldId="530"/>
        </pc:sldMkLst>
      </pc:sldChg>
      <pc:sldChg chg="add">
        <pc:chgData name="Schweiger, Liz, PED" userId="S::liz.schweiger@ped.nm.gov::5cd3cca1-ff73-47cc-8177-2e5585bd7b0a" providerId="AD" clId="Web-{32DC35BD-D89D-B836-0DA4-71C6FEE302EA}" dt="2025-03-14T13:54:48.628" v="50"/>
        <pc:sldMkLst>
          <pc:docMk/>
          <pc:sldMk cId="1524302819" sldId="531"/>
        </pc:sldMkLst>
      </pc:sldChg>
      <pc:sldChg chg="add">
        <pc:chgData name="Schweiger, Liz, PED" userId="S::liz.schweiger@ped.nm.gov::5cd3cca1-ff73-47cc-8177-2e5585bd7b0a" providerId="AD" clId="Web-{32DC35BD-D89D-B836-0DA4-71C6FEE302EA}" dt="2025-03-14T13:54:48.800" v="51"/>
        <pc:sldMkLst>
          <pc:docMk/>
          <pc:sldMk cId="3685015309" sldId="532"/>
        </pc:sldMkLst>
      </pc:sldChg>
      <pc:sldChg chg="add">
        <pc:chgData name="Schweiger, Liz, PED" userId="S::liz.schweiger@ped.nm.gov::5cd3cca1-ff73-47cc-8177-2e5585bd7b0a" providerId="AD" clId="Web-{32DC35BD-D89D-B836-0DA4-71C6FEE302EA}" dt="2025-03-14T13:54:49.113" v="52"/>
        <pc:sldMkLst>
          <pc:docMk/>
          <pc:sldMk cId="3224214110" sldId="533"/>
        </pc:sldMkLst>
      </pc:sldChg>
      <pc:sldMasterChg chg="addSldLayout">
        <pc:chgData name="Schweiger, Liz, PED" userId="S::liz.schweiger@ped.nm.gov::5cd3cca1-ff73-47cc-8177-2e5585bd7b0a" providerId="AD" clId="Web-{32DC35BD-D89D-B836-0DA4-71C6FEE302EA}" dt="2025-03-14T13:47:19.789" v="5"/>
        <pc:sldMasterMkLst>
          <pc:docMk/>
          <pc:sldMasterMk cId="0" sldId="2147483648"/>
        </pc:sldMasterMkLst>
        <pc:sldLayoutChg chg="add">
          <pc:chgData name="Schweiger, Liz, PED" userId="S::liz.schweiger@ped.nm.gov::5cd3cca1-ff73-47cc-8177-2e5585bd7b0a" providerId="AD" clId="Web-{32DC35BD-D89D-B836-0DA4-71C6FEE302EA}" dt="2025-03-14T13:47:19.789" v="5"/>
          <pc:sldLayoutMkLst>
            <pc:docMk/>
            <pc:sldMasterMk cId="0" sldId="2147483648"/>
            <pc:sldLayoutMk cId="3510316309" sldId="2147483660"/>
          </pc:sldLayoutMkLst>
        </pc:sldLayoutChg>
      </pc:sldMasterChg>
    </pc:docChg>
  </pc:docChgLst>
  <pc:docChgLst>
    <pc:chgData name="Sellers, Kaylock, PED" userId="S::kaylock.sellers@ped.nm.gov::33f89f6c-efed-440b-8202-ec759e67197c" providerId="AD" clId="Web-{76EE1491-F575-139C-963E-738A6EB06E7D}"/>
    <pc:docChg chg="addSld modSld sldOrd">
      <pc:chgData name="Sellers, Kaylock, PED" userId="S::kaylock.sellers@ped.nm.gov::33f89f6c-efed-440b-8202-ec759e67197c" providerId="AD" clId="Web-{76EE1491-F575-139C-963E-738A6EB06E7D}" dt="2025-02-14T21:37:41.661" v="536" actId="20577"/>
      <pc:docMkLst>
        <pc:docMk/>
      </pc:docMkLst>
      <pc:sldChg chg="ord">
        <pc:chgData name="Sellers, Kaylock, PED" userId="S::kaylock.sellers@ped.nm.gov::33f89f6c-efed-440b-8202-ec759e67197c" providerId="AD" clId="Web-{76EE1491-F575-139C-963E-738A6EB06E7D}" dt="2025-02-14T20:37:49.817" v="1"/>
        <pc:sldMkLst>
          <pc:docMk/>
          <pc:sldMk cId="3737329958" sldId="268"/>
        </pc:sldMkLst>
      </pc:sldChg>
      <pc:sldChg chg="addSp modSp new">
        <pc:chgData name="Sellers, Kaylock, PED" userId="S::kaylock.sellers@ped.nm.gov::33f89f6c-efed-440b-8202-ec759e67197c" providerId="AD" clId="Web-{76EE1491-F575-139C-963E-738A6EB06E7D}" dt="2025-02-14T21:36:50.895" v="530" actId="20577"/>
        <pc:sldMkLst>
          <pc:docMk/>
          <pc:sldMk cId="2699333921" sldId="473"/>
        </pc:sldMkLst>
        <pc:spChg chg="mod">
          <ac:chgData name="Sellers, Kaylock, PED" userId="S::kaylock.sellers@ped.nm.gov::33f89f6c-efed-440b-8202-ec759e67197c" providerId="AD" clId="Web-{76EE1491-F575-139C-963E-738A6EB06E7D}" dt="2025-02-14T20:38:03.270" v="21" actId="20577"/>
          <ac:spMkLst>
            <pc:docMk/>
            <pc:sldMk cId="2699333921" sldId="473"/>
            <ac:spMk id="2" creationId="{19091BB9-C29C-C763-0E33-E75D8FF536BE}"/>
          </ac:spMkLst>
        </pc:spChg>
        <pc:spChg chg="mod">
          <ac:chgData name="Sellers, Kaylock, PED" userId="S::kaylock.sellers@ped.nm.gov::33f89f6c-efed-440b-8202-ec759e67197c" providerId="AD" clId="Web-{76EE1491-F575-139C-963E-738A6EB06E7D}" dt="2025-02-14T21:36:50.895" v="530" actId="20577"/>
          <ac:spMkLst>
            <pc:docMk/>
            <pc:sldMk cId="2699333921" sldId="473"/>
            <ac:spMk id="3" creationId="{5120BE07-5655-3F87-6E73-E8298D145870}"/>
          </ac:spMkLst>
        </pc:spChg>
      </pc:sldChg>
      <pc:sldChg chg="addSp delSp modSp new">
        <pc:chgData name="Sellers, Kaylock, PED" userId="S::kaylock.sellers@ped.nm.gov::33f89f6c-efed-440b-8202-ec759e67197c" providerId="AD" clId="Web-{76EE1491-F575-139C-963E-738A6EB06E7D}" dt="2025-02-14T21:18:36.386" v="379"/>
        <pc:sldMkLst>
          <pc:docMk/>
          <pc:sldMk cId="194508156" sldId="474"/>
        </pc:sldMkLst>
      </pc:sldChg>
      <pc:sldChg chg="addSp modSp new ord">
        <pc:chgData name="Sellers, Kaylock, PED" userId="S::kaylock.sellers@ped.nm.gov::33f89f6c-efed-440b-8202-ec759e67197c" providerId="AD" clId="Web-{76EE1491-F575-139C-963E-738A6EB06E7D}" dt="2025-02-14T21:18:50.730" v="381" actId="14100"/>
        <pc:sldMkLst>
          <pc:docMk/>
          <pc:sldMk cId="969501627" sldId="475"/>
        </pc:sldMkLst>
      </pc:sldChg>
      <pc:sldChg chg="addSp delSp modSp new ord">
        <pc:chgData name="Sellers, Kaylock, PED" userId="S::kaylock.sellers@ped.nm.gov::33f89f6c-efed-440b-8202-ec759e67197c" providerId="AD" clId="Web-{76EE1491-F575-139C-963E-738A6EB06E7D}" dt="2025-02-14T21:18:13.620" v="378" actId="14100"/>
        <pc:sldMkLst>
          <pc:docMk/>
          <pc:sldMk cId="4168105641" sldId="476"/>
        </pc:sldMkLst>
      </pc:sldChg>
      <pc:sldChg chg="addSp delSp modSp new ord">
        <pc:chgData name="Sellers, Kaylock, PED" userId="S::kaylock.sellers@ped.nm.gov::33f89f6c-efed-440b-8202-ec759e67197c" providerId="AD" clId="Web-{76EE1491-F575-139C-963E-738A6EB06E7D}" dt="2025-02-14T21:37:41.661" v="536" actId="20577"/>
        <pc:sldMkLst>
          <pc:docMk/>
          <pc:sldMk cId="4159055533" sldId="477"/>
        </pc:sldMkLst>
      </pc:sldChg>
    </pc:docChg>
  </pc:docChgLst>
  <pc:docChgLst>
    <pc:chgData name="Schweiger, Liz, PED" userId="S::liz.schweiger@ped.nm.gov::5cd3cca1-ff73-47cc-8177-2e5585bd7b0a" providerId="AD" clId="Web-{FA1F0281-1AE1-1FD9-73AA-E9F891851FB1}"/>
    <pc:docChg chg="addSld modSld">
      <pc:chgData name="Schweiger, Liz, PED" userId="S::liz.schweiger@ped.nm.gov::5cd3cca1-ff73-47cc-8177-2e5585bd7b0a" providerId="AD" clId="Web-{FA1F0281-1AE1-1FD9-73AA-E9F891851FB1}" dt="2025-02-06T22:40:06.442" v="379" actId="20577"/>
      <pc:docMkLst>
        <pc:docMk/>
      </pc:docMkLst>
      <pc:sldChg chg="addSp delSp modSp new">
        <pc:chgData name="Schweiger, Liz, PED" userId="S::liz.schweiger@ped.nm.gov::5cd3cca1-ff73-47cc-8177-2e5585bd7b0a" providerId="AD" clId="Web-{FA1F0281-1AE1-1FD9-73AA-E9F891851FB1}" dt="2025-02-06T22:40:06.442" v="379" actId="20577"/>
        <pc:sldMkLst>
          <pc:docMk/>
          <pc:sldMk cId="727336107" sldId="469"/>
        </pc:sldMkLst>
      </pc:sldChg>
    </pc:docChg>
  </pc:docChgLst>
  <pc:docChgLst>
    <pc:chgData name="Gill, Ria, PED" userId="S::ria.gill@ped.nm.gov::3e09fdd9-423c-4088-a3a7-804d67f601e4" providerId="AD" clId="Web-{96E3C47C-AB8C-E608-4C70-2893D2C7B1A5}"/>
    <pc:docChg chg="modSld">
      <pc:chgData name="Gill, Ria, PED" userId="S::ria.gill@ped.nm.gov::3e09fdd9-423c-4088-a3a7-804d67f601e4" providerId="AD" clId="Web-{96E3C47C-AB8C-E608-4C70-2893D2C7B1A5}" dt="2025-02-18T23:31:26.856" v="0" actId="20577"/>
      <pc:docMkLst>
        <pc:docMk/>
      </pc:docMkLst>
      <pc:sldChg chg="modSp">
        <pc:chgData name="Gill, Ria, PED" userId="S::ria.gill@ped.nm.gov::3e09fdd9-423c-4088-a3a7-804d67f601e4" providerId="AD" clId="Web-{96E3C47C-AB8C-E608-4C70-2893D2C7B1A5}" dt="2025-02-18T23:31:26.856" v="0" actId="20577"/>
        <pc:sldMkLst>
          <pc:docMk/>
          <pc:sldMk cId="3939940410" sldId="319"/>
        </pc:sldMkLst>
        <pc:spChg chg="mod">
          <ac:chgData name="Gill, Ria, PED" userId="S::ria.gill@ped.nm.gov::3e09fdd9-423c-4088-a3a7-804d67f601e4" providerId="AD" clId="Web-{96E3C47C-AB8C-E608-4C70-2893D2C7B1A5}" dt="2025-02-18T23:31:26.856" v="0" actId="20577"/>
          <ac:spMkLst>
            <pc:docMk/>
            <pc:sldMk cId="3939940410" sldId="319"/>
            <ac:spMk id="7" creationId="{1D0E74BB-DA57-0C35-67F0-4691EE8C31D7}"/>
          </ac:spMkLst>
        </pc:spChg>
      </pc:sldChg>
    </pc:docChg>
  </pc:docChgLst>
  <pc:docChgLst>
    <pc:chgData name="Quick, Catherine, PED" userId="S::catherine.quick@ped.nm.gov::3df18671-a2e3-476f-a650-d21b12d9075f" providerId="AD" clId="Web-{A7B18112-F582-6F9A-D2A9-C79D37FF04B7}"/>
    <pc:docChg chg="modSld">
      <pc:chgData name="Quick, Catherine, PED" userId="S::catherine.quick@ped.nm.gov::3df18671-a2e3-476f-a650-d21b12d9075f" providerId="AD" clId="Web-{A7B18112-F582-6F9A-D2A9-C79D37FF04B7}" dt="2025-02-18T22:39:55.514" v="29"/>
      <pc:docMkLst>
        <pc:docMk/>
      </pc:docMkLst>
      <pc:sldChg chg="modSp">
        <pc:chgData name="Quick, Catherine, PED" userId="S::catherine.quick@ped.nm.gov::3df18671-a2e3-476f-a650-d21b12d9075f" providerId="AD" clId="Web-{A7B18112-F582-6F9A-D2A9-C79D37FF04B7}" dt="2025-02-18T22:32:55.102" v="1" actId="20577"/>
        <pc:sldMkLst>
          <pc:docMk/>
          <pc:sldMk cId="1983731997" sldId="463"/>
        </pc:sldMkLst>
        <pc:spChg chg="mod">
          <ac:chgData name="Quick, Catherine, PED" userId="S::catherine.quick@ped.nm.gov::3df18671-a2e3-476f-a650-d21b12d9075f" providerId="AD" clId="Web-{A7B18112-F582-6F9A-D2A9-C79D37FF04B7}" dt="2025-02-18T22:32:55.102" v="1" actId="20577"/>
          <ac:spMkLst>
            <pc:docMk/>
            <pc:sldMk cId="1983731997" sldId="463"/>
            <ac:spMk id="4" creationId="{D7AB75F2-C3D3-A002-1A77-9BA8ACF9C5F0}"/>
          </ac:spMkLst>
        </pc:spChg>
      </pc:sldChg>
      <pc:sldChg chg="modSp">
        <pc:chgData name="Quick, Catherine, PED" userId="S::catherine.quick@ped.nm.gov::3df18671-a2e3-476f-a650-d21b12d9075f" providerId="AD" clId="Web-{A7B18112-F582-6F9A-D2A9-C79D37FF04B7}" dt="2025-02-18T22:39:55.514" v="29"/>
        <pc:sldMkLst>
          <pc:docMk/>
          <pc:sldMk cId="3969702218" sldId="468"/>
        </pc:sldMkLst>
        <pc:graphicFrameChg chg="mod modGraphic">
          <ac:chgData name="Quick, Catherine, PED" userId="S::catherine.quick@ped.nm.gov::3df18671-a2e3-476f-a650-d21b12d9075f" providerId="AD" clId="Web-{A7B18112-F582-6F9A-D2A9-C79D37FF04B7}" dt="2025-02-18T22:39:55.514" v="29"/>
          <ac:graphicFrameMkLst>
            <pc:docMk/>
            <pc:sldMk cId="3969702218" sldId="468"/>
            <ac:graphicFrameMk id="6" creationId="{53FB7409-5DEA-7694-3D42-161D31E243DD}"/>
          </ac:graphicFrameMkLst>
        </pc:graphicFrameChg>
      </pc:sldChg>
    </pc:docChg>
  </pc:docChgLst>
  <pc:docChgLst>
    <pc:chgData name="Jenkins, Tyre, PED" userId="S::tyre.jenkins@ped.nm.gov::222f9daa-a129-49d4-90ae-131c01b0b655" providerId="AD" clId="Web-{C7CC46D4-A649-9F0F-7A54-EF686544AED5}"/>
    <pc:docChg chg="modSld">
      <pc:chgData name="Jenkins, Tyre, PED" userId="S::tyre.jenkins@ped.nm.gov::222f9daa-a129-49d4-90ae-131c01b0b655" providerId="AD" clId="Web-{C7CC46D4-A649-9F0F-7A54-EF686544AED5}" dt="2025-02-05T21:46:12.347" v="5"/>
      <pc:docMkLst>
        <pc:docMk/>
      </pc:docMkLst>
      <pc:sldChg chg="modSp">
        <pc:chgData name="Jenkins, Tyre, PED" userId="S::tyre.jenkins@ped.nm.gov::222f9daa-a129-49d4-90ae-131c01b0b655" providerId="AD" clId="Web-{C7CC46D4-A649-9F0F-7A54-EF686544AED5}" dt="2025-02-05T21:46:12.347" v="5"/>
        <pc:sldMkLst>
          <pc:docMk/>
          <pc:sldMk cId="3737329958" sldId="268"/>
        </pc:sldMkLst>
        <pc:graphicFrameChg chg="mod modGraphic">
          <ac:chgData name="Jenkins, Tyre, PED" userId="S::tyre.jenkins@ped.nm.gov::222f9daa-a129-49d4-90ae-131c01b0b655" providerId="AD" clId="Web-{C7CC46D4-A649-9F0F-7A54-EF686544AED5}" dt="2025-02-05T21:46:12.347" v="5"/>
          <ac:graphicFrameMkLst>
            <pc:docMk/>
            <pc:sldMk cId="3737329958" sldId="268"/>
            <ac:graphicFrameMk id="5" creationId="{5894B304-53FB-8E26-7482-8BC2D4E4A89D}"/>
          </ac:graphicFrameMkLst>
        </pc:graphicFrameChg>
      </pc:sldChg>
    </pc:docChg>
  </pc:docChgLst>
  <pc:docChgLst>
    <pc:chgData name="Santistevan, Monica, PED" userId="S::monica.santistevan@ped.nm.gov::355c311c-e3dd-4cc3-bee8-a0320c392cae" providerId="AD" clId="Web-{5887C704-BD59-5CD7-2EF5-12397F898709}"/>
    <pc:docChg chg="mod">
      <pc:chgData name="Santistevan, Monica, PED" userId="S::monica.santistevan@ped.nm.gov::355c311c-e3dd-4cc3-bee8-a0320c392cae" providerId="AD" clId="Web-{5887C704-BD59-5CD7-2EF5-12397F898709}" dt="2025-03-13T15:47:44.332" v="0"/>
      <pc:docMkLst>
        <pc:docMk/>
      </pc:docMkLst>
    </pc:docChg>
  </pc:docChgLst>
  <pc:docChgLst>
    <pc:chgData name="Quick, Catherine, PED" userId="S::catherine.quick@ped.nm.gov::3df18671-a2e3-476f-a650-d21b12d9075f" providerId="AD" clId="Web-{97E7286E-C02A-8D1F-4A7C-2FDA6544B466}"/>
    <pc:docChg chg="delSld modSld sldOrd modMainMaster">
      <pc:chgData name="Quick, Catherine, PED" userId="S::catherine.quick@ped.nm.gov::3df18671-a2e3-476f-a650-d21b12d9075f" providerId="AD" clId="Web-{97E7286E-C02A-8D1F-4A7C-2FDA6544B466}" dt="2025-02-11T16:06:02.425" v="339" actId="1076"/>
      <pc:docMkLst>
        <pc:docMk/>
      </pc:docMkLst>
      <pc:sldChg chg="modTransition">
        <pc:chgData name="Quick, Catherine, PED" userId="S::catherine.quick@ped.nm.gov::3df18671-a2e3-476f-a650-d21b12d9075f" providerId="AD" clId="Web-{97E7286E-C02A-8D1F-4A7C-2FDA6544B466}" dt="2025-02-11T15:43:50.659" v="327"/>
        <pc:sldMkLst>
          <pc:docMk/>
          <pc:sldMk cId="0" sldId="256"/>
        </pc:sldMkLst>
      </pc:sldChg>
      <pc:sldChg chg="modTransition">
        <pc:chgData name="Quick, Catherine, PED" userId="S::catherine.quick@ped.nm.gov::3df18671-a2e3-476f-a650-d21b12d9075f" providerId="AD" clId="Web-{97E7286E-C02A-8D1F-4A7C-2FDA6544B466}" dt="2025-02-11T15:43:50.659" v="327"/>
        <pc:sldMkLst>
          <pc:docMk/>
          <pc:sldMk cId="0" sldId="259"/>
        </pc:sldMkLst>
      </pc:sldChg>
      <pc:sldChg chg="modTransition">
        <pc:chgData name="Quick, Catherine, PED" userId="S::catherine.quick@ped.nm.gov::3df18671-a2e3-476f-a650-d21b12d9075f" providerId="AD" clId="Web-{97E7286E-C02A-8D1F-4A7C-2FDA6544B466}" dt="2025-02-11T15:44:01.128" v="329"/>
        <pc:sldMkLst>
          <pc:docMk/>
          <pc:sldMk cId="0" sldId="261"/>
        </pc:sldMkLst>
      </pc:sldChg>
      <pc:sldChg chg="modTransition">
        <pc:chgData name="Quick, Catherine, PED" userId="S::catherine.quick@ped.nm.gov::3df18671-a2e3-476f-a650-d21b12d9075f" providerId="AD" clId="Web-{97E7286E-C02A-8D1F-4A7C-2FDA6544B466}" dt="2025-02-11T15:43:50.659" v="327"/>
        <pc:sldMkLst>
          <pc:docMk/>
          <pc:sldMk cId="3737329958" sldId="268"/>
        </pc:sldMkLst>
      </pc:sldChg>
      <pc:sldChg chg="modTransition">
        <pc:chgData name="Quick, Catherine, PED" userId="S::catherine.quick@ped.nm.gov::3df18671-a2e3-476f-a650-d21b12d9075f" providerId="AD" clId="Web-{97E7286E-C02A-8D1F-4A7C-2FDA6544B466}" dt="2025-02-11T15:43:50.659" v="327"/>
        <pc:sldMkLst>
          <pc:docMk/>
          <pc:sldMk cId="3939940410" sldId="319"/>
        </pc:sldMkLst>
      </pc:sldChg>
      <pc:sldChg chg="modTransition">
        <pc:chgData name="Quick, Catherine, PED" userId="S::catherine.quick@ped.nm.gov::3df18671-a2e3-476f-a650-d21b12d9075f" providerId="AD" clId="Web-{97E7286E-C02A-8D1F-4A7C-2FDA6544B466}" dt="2025-02-11T15:43:50.659" v="327"/>
        <pc:sldMkLst>
          <pc:docMk/>
          <pc:sldMk cId="714203666" sldId="320"/>
        </pc:sldMkLst>
      </pc:sldChg>
      <pc:sldChg chg="modTransition">
        <pc:chgData name="Quick, Catherine, PED" userId="S::catherine.quick@ped.nm.gov::3df18671-a2e3-476f-a650-d21b12d9075f" providerId="AD" clId="Web-{97E7286E-C02A-8D1F-4A7C-2FDA6544B466}" dt="2025-02-11T15:43:50.659" v="327"/>
        <pc:sldMkLst>
          <pc:docMk/>
          <pc:sldMk cId="2315408833" sldId="323"/>
        </pc:sldMkLst>
      </pc:sldChg>
      <pc:sldChg chg="modTransition">
        <pc:chgData name="Quick, Catherine, PED" userId="S::catherine.quick@ped.nm.gov::3df18671-a2e3-476f-a650-d21b12d9075f" providerId="AD" clId="Web-{97E7286E-C02A-8D1F-4A7C-2FDA6544B466}" dt="2025-02-11T15:43:50.659" v="327"/>
        <pc:sldMkLst>
          <pc:docMk/>
          <pc:sldMk cId="2093424760" sldId="327"/>
        </pc:sldMkLst>
      </pc:sldChg>
      <pc:sldChg chg="modTransition">
        <pc:chgData name="Quick, Catherine, PED" userId="S::catherine.quick@ped.nm.gov::3df18671-a2e3-476f-a650-d21b12d9075f" providerId="AD" clId="Web-{97E7286E-C02A-8D1F-4A7C-2FDA6544B466}" dt="2025-02-11T15:43:50.659" v="327"/>
        <pc:sldMkLst>
          <pc:docMk/>
          <pc:sldMk cId="654692207" sldId="335"/>
        </pc:sldMkLst>
      </pc:sldChg>
      <pc:sldChg chg="modTransition">
        <pc:chgData name="Quick, Catherine, PED" userId="S::catherine.quick@ped.nm.gov::3df18671-a2e3-476f-a650-d21b12d9075f" providerId="AD" clId="Web-{97E7286E-C02A-8D1F-4A7C-2FDA6544B466}" dt="2025-02-11T15:43:50.659" v="327"/>
        <pc:sldMkLst>
          <pc:docMk/>
          <pc:sldMk cId="995155034" sldId="336"/>
        </pc:sldMkLst>
      </pc:sldChg>
      <pc:sldChg chg="modTransition">
        <pc:chgData name="Quick, Catherine, PED" userId="S::catherine.quick@ped.nm.gov::3df18671-a2e3-476f-a650-d21b12d9075f" providerId="AD" clId="Web-{97E7286E-C02A-8D1F-4A7C-2FDA6544B466}" dt="2025-02-11T15:43:50.659" v="327"/>
        <pc:sldMkLst>
          <pc:docMk/>
          <pc:sldMk cId="3510856918" sldId="340"/>
        </pc:sldMkLst>
      </pc:sldChg>
      <pc:sldChg chg="modTransition">
        <pc:chgData name="Quick, Catherine, PED" userId="S::catherine.quick@ped.nm.gov::3df18671-a2e3-476f-a650-d21b12d9075f" providerId="AD" clId="Web-{97E7286E-C02A-8D1F-4A7C-2FDA6544B466}" dt="2025-02-11T15:43:50.659" v="327"/>
        <pc:sldMkLst>
          <pc:docMk/>
          <pc:sldMk cId="2375553074" sldId="342"/>
        </pc:sldMkLst>
      </pc:sldChg>
      <pc:sldChg chg="modTransition">
        <pc:chgData name="Quick, Catherine, PED" userId="S::catherine.quick@ped.nm.gov::3df18671-a2e3-476f-a650-d21b12d9075f" providerId="AD" clId="Web-{97E7286E-C02A-8D1F-4A7C-2FDA6544B466}" dt="2025-02-11T15:43:50.659" v="327"/>
        <pc:sldMkLst>
          <pc:docMk/>
          <pc:sldMk cId="2284042858" sldId="379"/>
        </pc:sldMkLst>
      </pc:sldChg>
      <pc:sldChg chg="modTransition">
        <pc:chgData name="Quick, Catherine, PED" userId="S::catherine.quick@ped.nm.gov::3df18671-a2e3-476f-a650-d21b12d9075f" providerId="AD" clId="Web-{97E7286E-C02A-8D1F-4A7C-2FDA6544B466}" dt="2025-02-11T15:43:50.659" v="327"/>
        <pc:sldMkLst>
          <pc:docMk/>
          <pc:sldMk cId="1247218680" sldId="383"/>
        </pc:sldMkLst>
      </pc:sldChg>
      <pc:sldChg chg="modTransition">
        <pc:chgData name="Quick, Catherine, PED" userId="S::catherine.quick@ped.nm.gov::3df18671-a2e3-476f-a650-d21b12d9075f" providerId="AD" clId="Web-{97E7286E-C02A-8D1F-4A7C-2FDA6544B466}" dt="2025-02-11T15:43:50.659" v="327"/>
        <pc:sldMkLst>
          <pc:docMk/>
          <pc:sldMk cId="2979677797" sldId="433"/>
        </pc:sldMkLst>
      </pc:sldChg>
      <pc:sldChg chg="modTransition">
        <pc:chgData name="Quick, Catherine, PED" userId="S::catherine.quick@ped.nm.gov::3df18671-a2e3-476f-a650-d21b12d9075f" providerId="AD" clId="Web-{97E7286E-C02A-8D1F-4A7C-2FDA6544B466}" dt="2025-02-11T15:43:50.659" v="327"/>
        <pc:sldMkLst>
          <pc:docMk/>
          <pc:sldMk cId="3568767330" sldId="434"/>
        </pc:sldMkLst>
      </pc:sldChg>
      <pc:sldChg chg="modTransition">
        <pc:chgData name="Quick, Catherine, PED" userId="S::catherine.quick@ped.nm.gov::3df18671-a2e3-476f-a650-d21b12d9075f" providerId="AD" clId="Web-{97E7286E-C02A-8D1F-4A7C-2FDA6544B466}" dt="2025-02-11T15:43:50.659" v="327"/>
        <pc:sldMkLst>
          <pc:docMk/>
          <pc:sldMk cId="430424948" sldId="435"/>
        </pc:sldMkLst>
      </pc:sldChg>
      <pc:sldChg chg="modTransition">
        <pc:chgData name="Quick, Catherine, PED" userId="S::catherine.quick@ped.nm.gov::3df18671-a2e3-476f-a650-d21b12d9075f" providerId="AD" clId="Web-{97E7286E-C02A-8D1F-4A7C-2FDA6544B466}" dt="2025-02-11T15:43:50.659" v="327"/>
        <pc:sldMkLst>
          <pc:docMk/>
          <pc:sldMk cId="1688831943" sldId="444"/>
        </pc:sldMkLst>
      </pc:sldChg>
      <pc:sldChg chg="modTransition">
        <pc:chgData name="Quick, Catherine, PED" userId="S::catherine.quick@ped.nm.gov::3df18671-a2e3-476f-a650-d21b12d9075f" providerId="AD" clId="Web-{97E7286E-C02A-8D1F-4A7C-2FDA6544B466}" dt="2025-02-11T15:43:50.659" v="327"/>
        <pc:sldMkLst>
          <pc:docMk/>
          <pc:sldMk cId="3917001521" sldId="445"/>
        </pc:sldMkLst>
      </pc:sldChg>
      <pc:sldChg chg="modTransition">
        <pc:chgData name="Quick, Catherine, PED" userId="S::catherine.quick@ped.nm.gov::3df18671-a2e3-476f-a650-d21b12d9075f" providerId="AD" clId="Web-{97E7286E-C02A-8D1F-4A7C-2FDA6544B466}" dt="2025-02-11T15:43:50.659" v="327"/>
        <pc:sldMkLst>
          <pc:docMk/>
          <pc:sldMk cId="2465495472" sldId="448"/>
        </pc:sldMkLst>
      </pc:sldChg>
      <pc:sldChg chg="modTransition">
        <pc:chgData name="Quick, Catherine, PED" userId="S::catherine.quick@ped.nm.gov::3df18671-a2e3-476f-a650-d21b12d9075f" providerId="AD" clId="Web-{97E7286E-C02A-8D1F-4A7C-2FDA6544B466}" dt="2025-02-11T15:43:50.659" v="327"/>
        <pc:sldMkLst>
          <pc:docMk/>
          <pc:sldMk cId="898640498" sldId="449"/>
        </pc:sldMkLst>
      </pc:sldChg>
      <pc:sldChg chg="modTransition">
        <pc:chgData name="Quick, Catherine, PED" userId="S::catherine.quick@ped.nm.gov::3df18671-a2e3-476f-a650-d21b12d9075f" providerId="AD" clId="Web-{97E7286E-C02A-8D1F-4A7C-2FDA6544B466}" dt="2025-02-11T15:43:50.659" v="327"/>
        <pc:sldMkLst>
          <pc:docMk/>
          <pc:sldMk cId="3350940030" sldId="451"/>
        </pc:sldMkLst>
      </pc:sldChg>
      <pc:sldChg chg="modTransition">
        <pc:chgData name="Quick, Catherine, PED" userId="S::catherine.quick@ped.nm.gov::3df18671-a2e3-476f-a650-d21b12d9075f" providerId="AD" clId="Web-{97E7286E-C02A-8D1F-4A7C-2FDA6544B466}" dt="2025-02-11T15:43:50.659" v="327"/>
        <pc:sldMkLst>
          <pc:docMk/>
          <pc:sldMk cId="3784631474" sldId="452"/>
        </pc:sldMkLst>
      </pc:sldChg>
      <pc:sldChg chg="modTransition">
        <pc:chgData name="Quick, Catherine, PED" userId="S::catherine.quick@ped.nm.gov::3df18671-a2e3-476f-a650-d21b12d9075f" providerId="AD" clId="Web-{97E7286E-C02A-8D1F-4A7C-2FDA6544B466}" dt="2025-02-11T15:43:50.659" v="327"/>
        <pc:sldMkLst>
          <pc:docMk/>
          <pc:sldMk cId="393087083" sldId="456"/>
        </pc:sldMkLst>
      </pc:sldChg>
      <pc:sldChg chg="modTransition">
        <pc:chgData name="Quick, Catherine, PED" userId="S::catherine.quick@ped.nm.gov::3df18671-a2e3-476f-a650-d21b12d9075f" providerId="AD" clId="Web-{97E7286E-C02A-8D1F-4A7C-2FDA6544B466}" dt="2025-02-11T15:43:50.659" v="327"/>
        <pc:sldMkLst>
          <pc:docMk/>
          <pc:sldMk cId="3471719103" sldId="457"/>
        </pc:sldMkLst>
      </pc:sldChg>
      <pc:sldChg chg="modTransition">
        <pc:chgData name="Quick, Catherine, PED" userId="S::catherine.quick@ped.nm.gov::3df18671-a2e3-476f-a650-d21b12d9075f" providerId="AD" clId="Web-{97E7286E-C02A-8D1F-4A7C-2FDA6544B466}" dt="2025-02-11T15:43:50.659" v="327"/>
        <pc:sldMkLst>
          <pc:docMk/>
          <pc:sldMk cId="1734451549" sldId="458"/>
        </pc:sldMkLst>
      </pc:sldChg>
      <pc:sldChg chg="modTransition">
        <pc:chgData name="Quick, Catherine, PED" userId="S::catherine.quick@ped.nm.gov::3df18671-a2e3-476f-a650-d21b12d9075f" providerId="AD" clId="Web-{97E7286E-C02A-8D1F-4A7C-2FDA6544B466}" dt="2025-02-11T15:43:50.659" v="327"/>
        <pc:sldMkLst>
          <pc:docMk/>
          <pc:sldMk cId="4280410081" sldId="459"/>
        </pc:sldMkLst>
      </pc:sldChg>
      <pc:sldChg chg="modTransition">
        <pc:chgData name="Quick, Catherine, PED" userId="S::catherine.quick@ped.nm.gov::3df18671-a2e3-476f-a650-d21b12d9075f" providerId="AD" clId="Web-{97E7286E-C02A-8D1F-4A7C-2FDA6544B466}" dt="2025-02-11T15:43:50.659" v="327"/>
        <pc:sldMkLst>
          <pc:docMk/>
          <pc:sldMk cId="1473262116" sldId="460"/>
        </pc:sldMkLst>
      </pc:sldChg>
      <pc:sldChg chg="modTransition">
        <pc:chgData name="Quick, Catherine, PED" userId="S::catherine.quick@ped.nm.gov::3df18671-a2e3-476f-a650-d21b12d9075f" providerId="AD" clId="Web-{97E7286E-C02A-8D1F-4A7C-2FDA6544B466}" dt="2025-02-11T15:43:50.659" v="327"/>
        <pc:sldMkLst>
          <pc:docMk/>
          <pc:sldMk cId="3765092885" sldId="462"/>
        </pc:sldMkLst>
      </pc:sldChg>
      <pc:sldChg chg="modSp modTransition">
        <pc:chgData name="Quick, Catherine, PED" userId="S::catherine.quick@ped.nm.gov::3df18671-a2e3-476f-a650-d21b12d9075f" providerId="AD" clId="Web-{97E7286E-C02A-8D1F-4A7C-2FDA6544B466}" dt="2025-02-11T15:43:50.659" v="327"/>
        <pc:sldMkLst>
          <pc:docMk/>
          <pc:sldMk cId="1983731997" sldId="463"/>
        </pc:sldMkLst>
        <pc:spChg chg="mod">
          <ac:chgData name="Quick, Catherine, PED" userId="S::catherine.quick@ped.nm.gov::3df18671-a2e3-476f-a650-d21b12d9075f" providerId="AD" clId="Web-{97E7286E-C02A-8D1F-4A7C-2FDA6544B466}" dt="2025-02-11T15:17:04.031" v="6" actId="20577"/>
          <ac:spMkLst>
            <pc:docMk/>
            <pc:sldMk cId="1983731997" sldId="463"/>
            <ac:spMk id="4" creationId="{D7AB75F2-C3D3-A002-1A77-9BA8ACF9C5F0}"/>
          </ac:spMkLst>
        </pc:spChg>
        <pc:spChg chg="mod">
          <ac:chgData name="Quick, Catherine, PED" userId="S::catherine.quick@ped.nm.gov::3df18671-a2e3-476f-a650-d21b12d9075f" providerId="AD" clId="Web-{97E7286E-C02A-8D1F-4A7C-2FDA6544B466}" dt="2025-02-11T15:26:00.573" v="17" actId="14100"/>
          <ac:spMkLst>
            <pc:docMk/>
            <pc:sldMk cId="1983731997" sldId="463"/>
            <ac:spMk id="6" creationId="{D9AE5F06-97F5-26B8-8C6D-9101BA58A3B5}"/>
          </ac:spMkLst>
        </pc:spChg>
        <pc:spChg chg="mod">
          <ac:chgData name="Quick, Catherine, PED" userId="S::catherine.quick@ped.nm.gov::3df18671-a2e3-476f-a650-d21b12d9075f" providerId="AD" clId="Web-{97E7286E-C02A-8D1F-4A7C-2FDA6544B466}" dt="2025-02-11T15:16:42.140" v="1" actId="20577"/>
          <ac:spMkLst>
            <pc:docMk/>
            <pc:sldMk cId="1983731997" sldId="463"/>
            <ac:spMk id="7" creationId="{108E1141-6A98-89A6-D546-67E59A90E766}"/>
          </ac:spMkLst>
        </pc:spChg>
      </pc:sldChg>
      <pc:sldChg chg="modTransition">
        <pc:chgData name="Quick, Catherine, PED" userId="S::catherine.quick@ped.nm.gov::3df18671-a2e3-476f-a650-d21b12d9075f" providerId="AD" clId="Web-{97E7286E-C02A-8D1F-4A7C-2FDA6544B466}" dt="2025-02-11T15:43:50.659" v="327"/>
        <pc:sldMkLst>
          <pc:docMk/>
          <pc:sldMk cId="3927594870" sldId="464"/>
        </pc:sldMkLst>
      </pc:sldChg>
      <pc:sldChg chg="modTransition">
        <pc:chgData name="Quick, Catherine, PED" userId="S::catherine.quick@ped.nm.gov::3df18671-a2e3-476f-a650-d21b12d9075f" providerId="AD" clId="Web-{97E7286E-C02A-8D1F-4A7C-2FDA6544B466}" dt="2025-02-11T15:43:50.659" v="327"/>
        <pc:sldMkLst>
          <pc:docMk/>
          <pc:sldMk cId="2147553647" sldId="465"/>
        </pc:sldMkLst>
      </pc:sldChg>
      <pc:sldChg chg="modTransition">
        <pc:chgData name="Quick, Catherine, PED" userId="S::catherine.quick@ped.nm.gov::3df18671-a2e3-476f-a650-d21b12d9075f" providerId="AD" clId="Web-{97E7286E-C02A-8D1F-4A7C-2FDA6544B466}" dt="2025-02-11T15:43:50.659" v="327"/>
        <pc:sldMkLst>
          <pc:docMk/>
          <pc:sldMk cId="2638231297" sldId="466"/>
        </pc:sldMkLst>
      </pc:sldChg>
      <pc:sldChg chg="addSp delSp modSp ord modTransition">
        <pc:chgData name="Quick, Catherine, PED" userId="S::catherine.quick@ped.nm.gov::3df18671-a2e3-476f-a650-d21b12d9075f" providerId="AD" clId="Web-{97E7286E-C02A-8D1F-4A7C-2FDA6544B466}" dt="2025-02-11T16:06:02.425" v="339" actId="1076"/>
        <pc:sldMkLst>
          <pc:docMk/>
          <pc:sldMk cId="3920145039" sldId="467"/>
        </pc:sldMkLst>
        <pc:spChg chg="mod">
          <ac:chgData name="Quick, Catherine, PED" userId="S::catherine.quick@ped.nm.gov::3df18671-a2e3-476f-a650-d21b12d9075f" providerId="AD" clId="Web-{97E7286E-C02A-8D1F-4A7C-2FDA6544B466}" dt="2025-02-11T15:33:13.629" v="148" actId="20577"/>
          <ac:spMkLst>
            <pc:docMk/>
            <pc:sldMk cId="3920145039" sldId="467"/>
            <ac:spMk id="3" creationId="{EAA4E2C1-7F1A-B275-1AF9-5ABCE735E3CC}"/>
          </ac:spMkLst>
        </pc:spChg>
        <pc:graphicFrameChg chg="add mod modGraphic">
          <ac:chgData name="Quick, Catherine, PED" userId="S::catherine.quick@ped.nm.gov::3df18671-a2e3-476f-a650-d21b12d9075f" providerId="AD" clId="Web-{97E7286E-C02A-8D1F-4A7C-2FDA6544B466}" dt="2025-02-11T16:06:02.425" v="339" actId="1076"/>
          <ac:graphicFrameMkLst>
            <pc:docMk/>
            <pc:sldMk cId="3920145039" sldId="467"/>
            <ac:graphicFrameMk id="14" creationId="{EB04163A-1D4E-14EC-7CCC-64ABEB8CDBD1}"/>
          </ac:graphicFrameMkLst>
        </pc:graphicFrameChg>
      </pc:sldChg>
      <pc:sldChg chg="modSp ord modTransition">
        <pc:chgData name="Quick, Catherine, PED" userId="S::catherine.quick@ped.nm.gov::3df18671-a2e3-476f-a650-d21b12d9075f" providerId="AD" clId="Web-{97E7286E-C02A-8D1F-4A7C-2FDA6544B466}" dt="2025-02-11T15:50:25.667" v="338"/>
        <pc:sldMkLst>
          <pc:docMk/>
          <pc:sldMk cId="3969702218" sldId="468"/>
        </pc:sldMkLst>
        <pc:graphicFrameChg chg="modGraphic">
          <ac:chgData name="Quick, Catherine, PED" userId="S::catherine.quick@ped.nm.gov::3df18671-a2e3-476f-a650-d21b12d9075f" providerId="AD" clId="Web-{97E7286E-C02A-8D1F-4A7C-2FDA6544B466}" dt="2025-02-11T15:50:25.667" v="338"/>
          <ac:graphicFrameMkLst>
            <pc:docMk/>
            <pc:sldMk cId="3969702218" sldId="468"/>
            <ac:graphicFrameMk id="6" creationId="{53FB7409-5DEA-7694-3D42-161D31E243DD}"/>
          </ac:graphicFrameMkLst>
        </pc:graphicFrameChg>
      </pc:sldChg>
      <pc:sldChg chg="modTransition">
        <pc:chgData name="Quick, Catherine, PED" userId="S::catherine.quick@ped.nm.gov::3df18671-a2e3-476f-a650-d21b12d9075f" providerId="AD" clId="Web-{97E7286E-C02A-8D1F-4A7C-2FDA6544B466}" dt="2025-02-11T15:43:50.659" v="327"/>
        <pc:sldMkLst>
          <pc:docMk/>
          <pc:sldMk cId="727336107" sldId="469"/>
        </pc:sldMkLst>
      </pc:sldChg>
      <pc:sldChg chg="modTransition">
        <pc:chgData name="Quick, Catherine, PED" userId="S::catherine.quick@ped.nm.gov::3df18671-a2e3-476f-a650-d21b12d9075f" providerId="AD" clId="Web-{97E7286E-C02A-8D1F-4A7C-2FDA6544B466}" dt="2025-02-11T15:43:50.659" v="327"/>
        <pc:sldMkLst>
          <pc:docMk/>
          <pc:sldMk cId="722529515" sldId="470"/>
        </pc:sldMkLst>
      </pc:sldChg>
      <pc:sldChg chg="del">
        <pc:chgData name="Quick, Catherine, PED" userId="S::catherine.quick@ped.nm.gov::3df18671-a2e3-476f-a650-d21b12d9075f" providerId="AD" clId="Web-{97E7286E-C02A-8D1F-4A7C-2FDA6544B466}" dt="2025-02-11T15:19:22.315" v="9"/>
        <pc:sldMkLst>
          <pc:docMk/>
          <pc:sldMk cId="1168802807" sldId="471"/>
        </pc:sldMkLst>
      </pc:sldChg>
      <pc:sldMasterChg chg="modTransition modSldLayout">
        <pc:chgData name="Quick, Catherine, PED" userId="S::catherine.quick@ped.nm.gov::3df18671-a2e3-476f-a650-d21b12d9075f" providerId="AD" clId="Web-{97E7286E-C02A-8D1F-4A7C-2FDA6544B466}" dt="2025-02-11T15:43:50.659" v="327"/>
        <pc:sldMasterMkLst>
          <pc:docMk/>
          <pc:sldMasterMk cId="0" sldId="2147483648"/>
        </pc:sldMasterMkLst>
        <pc:sldLayoutChg chg="modTransition">
          <pc:chgData name="Quick, Catherine, PED" userId="S::catherine.quick@ped.nm.gov::3df18671-a2e3-476f-a650-d21b12d9075f" providerId="AD" clId="Web-{97E7286E-C02A-8D1F-4A7C-2FDA6544B466}" dt="2025-02-11T15:43:50.659" v="327"/>
          <pc:sldLayoutMkLst>
            <pc:docMk/>
            <pc:sldMasterMk cId="0" sldId="2147483648"/>
            <pc:sldLayoutMk cId="0" sldId="2147483649"/>
          </pc:sldLayoutMkLst>
        </pc:sldLayoutChg>
        <pc:sldLayoutChg chg="modTransition">
          <pc:chgData name="Quick, Catherine, PED" userId="S::catherine.quick@ped.nm.gov::3df18671-a2e3-476f-a650-d21b12d9075f" providerId="AD" clId="Web-{97E7286E-C02A-8D1F-4A7C-2FDA6544B466}" dt="2025-02-11T15:43:50.659" v="327"/>
          <pc:sldLayoutMkLst>
            <pc:docMk/>
            <pc:sldMasterMk cId="0" sldId="2147483648"/>
            <pc:sldLayoutMk cId="0" sldId="2147483650"/>
          </pc:sldLayoutMkLst>
        </pc:sldLayoutChg>
        <pc:sldLayoutChg chg="modTransition">
          <pc:chgData name="Quick, Catherine, PED" userId="S::catherine.quick@ped.nm.gov::3df18671-a2e3-476f-a650-d21b12d9075f" providerId="AD" clId="Web-{97E7286E-C02A-8D1F-4A7C-2FDA6544B466}" dt="2025-02-11T15:43:50.659" v="327"/>
          <pc:sldLayoutMkLst>
            <pc:docMk/>
            <pc:sldMasterMk cId="0" sldId="2147483648"/>
            <pc:sldLayoutMk cId="0" sldId="2147483653"/>
          </pc:sldLayoutMkLst>
        </pc:sldLayoutChg>
        <pc:sldLayoutChg chg="modTransition">
          <pc:chgData name="Quick, Catherine, PED" userId="S::catherine.quick@ped.nm.gov::3df18671-a2e3-476f-a650-d21b12d9075f" providerId="AD" clId="Web-{97E7286E-C02A-8D1F-4A7C-2FDA6544B466}" dt="2025-02-11T15:43:50.659" v="327"/>
          <pc:sldLayoutMkLst>
            <pc:docMk/>
            <pc:sldMasterMk cId="0" sldId="2147483648"/>
            <pc:sldLayoutMk cId="0" sldId="2147483656"/>
          </pc:sldLayoutMkLst>
        </pc:sldLayoutChg>
        <pc:sldLayoutChg chg="modTransition">
          <pc:chgData name="Quick, Catherine, PED" userId="S::catherine.quick@ped.nm.gov::3df18671-a2e3-476f-a650-d21b12d9075f" providerId="AD" clId="Web-{97E7286E-C02A-8D1F-4A7C-2FDA6544B466}" dt="2025-02-11T15:43:50.659" v="327"/>
          <pc:sldLayoutMkLst>
            <pc:docMk/>
            <pc:sldMasterMk cId="0" sldId="2147483648"/>
            <pc:sldLayoutMk cId="0" sldId="2147483657"/>
          </pc:sldLayoutMkLst>
        </pc:sldLayoutChg>
        <pc:sldLayoutChg chg="modTransition">
          <pc:chgData name="Quick, Catherine, PED" userId="S::catherine.quick@ped.nm.gov::3df18671-a2e3-476f-a650-d21b12d9075f" providerId="AD" clId="Web-{97E7286E-C02A-8D1F-4A7C-2FDA6544B466}" dt="2025-02-11T15:43:50.659" v="327"/>
          <pc:sldLayoutMkLst>
            <pc:docMk/>
            <pc:sldMasterMk cId="0" sldId="2147483648"/>
            <pc:sldLayoutMk cId="0" sldId="2147483658"/>
          </pc:sldLayoutMkLst>
        </pc:sldLayoutChg>
        <pc:sldLayoutChg chg="modTransition">
          <pc:chgData name="Quick, Catherine, PED" userId="S::catherine.quick@ped.nm.gov::3df18671-a2e3-476f-a650-d21b12d9075f" providerId="AD" clId="Web-{97E7286E-C02A-8D1F-4A7C-2FDA6544B466}" dt="2025-02-11T15:43:50.659" v="327"/>
          <pc:sldLayoutMkLst>
            <pc:docMk/>
            <pc:sldMasterMk cId="0" sldId="2147483648"/>
            <pc:sldLayoutMk cId="4292189011" sldId="2147483659"/>
          </pc:sldLayoutMkLst>
        </pc:sldLayoutChg>
      </pc:sldMaster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7C024-9B44-42E5-8D75-F3F467D4F877}"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A1F44F0B-5F1C-4CE8-A7F9-8E4173533C3B}">
      <dgm:prSet phldrT="[Tex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a:solidFill>
              <a:schemeClr val="bg2"/>
            </a:solidFill>
            <a:latin typeface="Arial Black" panose="020B0A04020102020204" pitchFamily="34" charset="0"/>
          </a:endParaRPr>
        </a:p>
      </dgm:t>
    </dgm:pt>
    <dgm:pt modelId="{04063993-3FAC-4FEE-91D2-B5C38267C783}" type="parTrans" cxnId="{EA44D11F-74A6-4356-8EE5-7F4E5B93CCEC}">
      <dgm:prSet/>
      <dgm:spPr/>
      <dgm:t>
        <a:bodyPr/>
        <a:lstStyle/>
        <a:p>
          <a:endParaRPr lang="en-US"/>
        </a:p>
      </dgm:t>
    </dgm:pt>
    <dgm:pt modelId="{F827AB94-DA6F-43D6-AC41-4C7FEECC6601}" type="sibTrans" cxnId="{EA44D11F-74A6-4356-8EE5-7F4E5B93CCEC}">
      <dgm:prSet/>
      <dgm:spPr/>
      <dgm:t>
        <a:bodyPr/>
        <a:lstStyle/>
        <a:p>
          <a:endParaRPr lang="en-US"/>
        </a:p>
      </dgm:t>
    </dgm:pt>
    <dgm:pt modelId="{5CFB1511-2ADB-4E40-A331-5E5F8C4358A9}">
      <dgm:prSet custT="1"/>
      <dgm:spPr/>
      <dgm:t>
        <a:bodyPr/>
        <a:lstStyle/>
        <a:p>
          <a:r>
            <a:rPr lang="en-US" sz="7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p>
      </dgm:t>
    </dgm:pt>
    <dgm:pt modelId="{D513408A-685D-4D17-9B53-69FCAFF1DC5F}" type="parTrans" cxnId="{F69B0388-D666-46CB-A036-3A55A065AC01}">
      <dgm:prSet/>
      <dgm:spPr/>
      <dgm:t>
        <a:bodyPr/>
        <a:lstStyle/>
        <a:p>
          <a:endParaRPr lang="en-US"/>
        </a:p>
      </dgm:t>
    </dgm:pt>
    <dgm:pt modelId="{459C36CE-1472-4C76-A34F-38AC352717B1}" type="sibTrans" cxnId="{F69B0388-D666-46CB-A036-3A55A065AC01}">
      <dgm:prSet/>
      <dgm:spPr/>
      <dgm:t>
        <a:bodyPr/>
        <a:lstStyle/>
        <a:p>
          <a:endParaRPr lang="en-US"/>
        </a:p>
      </dgm:t>
    </dgm:pt>
    <dgm:pt modelId="{6E6BAB05-7C64-4242-A367-D5F961699994}">
      <dgm:prSet custT="1"/>
      <dgm:spPr/>
      <dgm:t>
        <a:bodyPr/>
        <a:lstStyle/>
        <a:p>
          <a:r>
            <a:rPr lang="en-US" sz="8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p>
      </dgm:t>
    </dgm:pt>
    <dgm:pt modelId="{0C7EA2C1-6E6D-4CF3-ADD6-C86031DBECA3}" type="parTrans" cxnId="{B5DE0B59-94BB-46C1-8449-FF0E158CAF29}">
      <dgm:prSet/>
      <dgm:spPr/>
      <dgm:t>
        <a:bodyPr/>
        <a:lstStyle/>
        <a:p>
          <a:endParaRPr lang="en-US"/>
        </a:p>
      </dgm:t>
    </dgm:pt>
    <dgm:pt modelId="{7F29D541-2897-4B03-957B-591549C651A4}" type="sibTrans" cxnId="{B5DE0B59-94BB-46C1-8449-FF0E158CAF29}">
      <dgm:prSet/>
      <dgm:spPr/>
      <dgm:t>
        <a:bodyPr/>
        <a:lstStyle/>
        <a:p>
          <a:endParaRPr lang="en-US"/>
        </a:p>
      </dgm:t>
    </dgm:pt>
    <dgm:pt modelId="{B181C6BC-3FF2-4CCA-BF4A-50F01B4D61A5}">
      <dgm:prSet custT="1"/>
      <dgm:spPr/>
      <dgm:t>
        <a:bodyPr/>
        <a:lstStyle/>
        <a:p>
          <a:r>
            <a:rPr lang="en-US" sz="7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p>
      </dgm:t>
    </dgm:pt>
    <dgm:pt modelId="{E14EA664-6852-429C-8C06-CDDC855EE8A7}" type="parTrans" cxnId="{B906C1BB-9AAC-4C15-963B-82B189094C40}">
      <dgm:prSet/>
      <dgm:spPr/>
      <dgm:t>
        <a:bodyPr/>
        <a:lstStyle/>
        <a:p>
          <a:endParaRPr lang="en-US"/>
        </a:p>
      </dgm:t>
    </dgm:pt>
    <dgm:pt modelId="{59DB0ED6-76BE-4A89-8C1A-0C10F9F023A3}" type="sibTrans" cxnId="{B906C1BB-9AAC-4C15-963B-82B189094C40}">
      <dgm:prSet/>
      <dgm:spPr/>
      <dgm:t>
        <a:bodyPr/>
        <a:lstStyle/>
        <a:p>
          <a:endParaRPr lang="en-US"/>
        </a:p>
      </dgm:t>
    </dgm:pt>
    <dgm:pt modelId="{D11F5151-35D2-4012-B14B-2DE813270235}">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p>
      </dgm:t>
    </dgm:pt>
    <dgm:pt modelId="{908D1B31-676F-49B3-AB77-8FBD904FFC3E}" type="parTrans" cxnId="{CD768B2E-9B72-4C12-9412-7EA51A599685}">
      <dgm:prSet/>
      <dgm:spPr/>
      <dgm:t>
        <a:bodyPr/>
        <a:lstStyle/>
        <a:p>
          <a:endParaRPr lang="en-US"/>
        </a:p>
      </dgm:t>
    </dgm:pt>
    <dgm:pt modelId="{F92524C1-AB96-4D9A-B190-FA51C08E1F18}" type="sibTrans" cxnId="{CD768B2E-9B72-4C12-9412-7EA51A599685}">
      <dgm:prSet/>
      <dgm:spPr/>
      <dgm:t>
        <a:bodyPr/>
        <a:lstStyle/>
        <a:p>
          <a:endParaRPr lang="en-US"/>
        </a:p>
      </dgm:t>
    </dgm:pt>
    <dgm:pt modelId="{4A6A673F-A9DC-4AFD-8FA6-DBE3AA387AA2}">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a:solidFill>
              <a:schemeClr val="bg2"/>
            </a:solidFill>
            <a:latin typeface="Arial Black" panose="020B0A04020102020204" pitchFamily="34" charset="0"/>
          </a:endParaRPr>
        </a:p>
      </dgm:t>
    </dgm:pt>
    <dgm:pt modelId="{CFF49437-930B-4079-B330-A5B70B3E8140}" type="parTrans" cxnId="{B4AD4D44-5A67-457D-A9BB-EA63C3232E3E}">
      <dgm:prSet/>
      <dgm:spPr/>
      <dgm:t>
        <a:bodyPr/>
        <a:lstStyle/>
        <a:p>
          <a:endParaRPr lang="en-US"/>
        </a:p>
      </dgm:t>
    </dgm:pt>
    <dgm:pt modelId="{59996D29-4DA0-41DA-8575-7F35B2A4A6FD}" type="sibTrans" cxnId="{B4AD4D44-5A67-457D-A9BB-EA63C3232E3E}">
      <dgm:prSet/>
      <dgm:spPr/>
      <dgm:t>
        <a:bodyPr/>
        <a:lstStyle/>
        <a:p>
          <a:endParaRPr lang="en-US"/>
        </a:p>
      </dgm:t>
    </dgm:pt>
    <dgm:pt modelId="{69B7A8A8-D5F4-4008-AFA5-2F2B2E5AD42A}">
      <dgm:prSet phldrT="[Tex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a:solidFill>
              <a:schemeClr val="bg2"/>
            </a:solidFill>
            <a:latin typeface="Arial Black" panose="020B0A04020102020204" pitchFamily="34" charset="0"/>
          </a:endParaRPr>
        </a:p>
      </dgm:t>
    </dgm:pt>
    <dgm:pt modelId="{5C83FFF6-13D1-4F50-B3AD-2440A565CF9D}" type="parTrans" cxnId="{BA0FC1F4-275E-4D19-90C7-267B1A29F9E0}">
      <dgm:prSet/>
      <dgm:spPr/>
      <dgm:t>
        <a:bodyPr/>
        <a:lstStyle/>
        <a:p>
          <a:endParaRPr lang="en-US"/>
        </a:p>
      </dgm:t>
    </dgm:pt>
    <dgm:pt modelId="{01D1ABBB-3CEA-48C0-A7BF-439C0A809590}" type="sibTrans" cxnId="{BA0FC1F4-275E-4D19-90C7-267B1A29F9E0}">
      <dgm:prSet/>
      <dgm:spPr/>
      <dgm:t>
        <a:bodyPr/>
        <a:lstStyle/>
        <a:p>
          <a:endParaRPr lang="en-US"/>
        </a:p>
      </dgm:t>
    </dgm:pt>
    <dgm:pt modelId="{2B80BB65-000D-43AF-A4AD-EB629CD8673F}">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Collect statewide data on varying aspects of special education within the state</a:t>
          </a:r>
        </a:p>
      </dgm:t>
    </dgm:pt>
    <dgm:pt modelId="{81F48669-A204-4223-B540-8C0F85AC95EC}" type="parTrans" cxnId="{564FADCF-73DF-4396-B807-E4FB42583691}">
      <dgm:prSet/>
      <dgm:spPr/>
      <dgm:t>
        <a:bodyPr/>
        <a:lstStyle/>
        <a:p>
          <a:endParaRPr lang="en-US"/>
        </a:p>
      </dgm:t>
    </dgm:pt>
    <dgm:pt modelId="{A143AEE6-1FEC-4B95-8EDD-C9B96802A75E}" type="sibTrans" cxnId="{564FADCF-73DF-4396-B807-E4FB42583691}">
      <dgm:prSet/>
      <dgm:spPr/>
      <dgm:t>
        <a:bodyPr/>
        <a:lstStyle/>
        <a:p>
          <a:endParaRPr lang="en-US"/>
        </a:p>
      </dgm:t>
    </dgm:pt>
    <dgm:pt modelId="{DC5DCEB0-DA4F-45C5-8E17-F04ED87E6577}">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900" b="1">
            <a:solidFill>
              <a:schemeClr val="bg2"/>
            </a:solidFill>
            <a:latin typeface="Arial Black" panose="020B0A04020102020204" pitchFamily="34" charset="0"/>
          </a:endParaRPr>
        </a:p>
      </dgm:t>
    </dgm:pt>
    <dgm:pt modelId="{1B7166E5-2F27-4621-800B-4AA70FB333FF}" type="parTrans" cxnId="{CD818707-ACEA-46D1-A1B4-2410037815C5}">
      <dgm:prSet/>
      <dgm:spPr/>
      <dgm:t>
        <a:bodyPr/>
        <a:lstStyle/>
        <a:p>
          <a:endParaRPr lang="en-US"/>
        </a:p>
      </dgm:t>
    </dgm:pt>
    <dgm:pt modelId="{4044431F-B76E-4084-A996-497F8A900391}" type="sibTrans" cxnId="{CD818707-ACEA-46D1-A1B4-2410037815C5}">
      <dgm:prSet/>
      <dgm:spPr/>
      <dgm:t>
        <a:bodyPr/>
        <a:lstStyle/>
        <a:p>
          <a:endParaRPr lang="en-US"/>
        </a:p>
      </dgm:t>
    </dgm:pt>
    <dgm:pt modelId="{B9D725E2-DD71-4A2C-97D4-806AB637468D}">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and annually update a state plan for students with disabilities</a:t>
          </a:r>
        </a:p>
      </dgm:t>
    </dgm:pt>
    <dgm:pt modelId="{385A67FF-F0C6-4309-8D66-7F93F3462DFF}" type="parTrans" cxnId="{7E3BC6B8-6EFE-43B0-B49A-214DE75AFB1F}">
      <dgm:prSet/>
      <dgm:spPr/>
      <dgm:t>
        <a:bodyPr/>
        <a:lstStyle/>
        <a:p>
          <a:endParaRPr lang="en-US"/>
        </a:p>
      </dgm:t>
    </dgm:pt>
    <dgm:pt modelId="{5335FAE6-E3D8-4965-88C2-C0846CAABEF0}" type="sibTrans" cxnId="{7E3BC6B8-6EFE-43B0-B49A-214DE75AFB1F}">
      <dgm:prSet/>
      <dgm:spPr/>
      <dgm:t>
        <a:bodyPr/>
        <a:lstStyle/>
        <a:p>
          <a:endParaRPr lang="en-US"/>
        </a:p>
      </dgm:t>
    </dgm:pt>
    <dgm:pt modelId="{16FCC325-1D63-42E8-98F5-9A464A3D9056}" type="pres">
      <dgm:prSet presAssocID="{5B27C024-9B44-42E5-8D75-F3F467D4F877}" presName="Name0" presStyleCnt="0">
        <dgm:presLayoutVars>
          <dgm:dir/>
          <dgm:resizeHandles val="exact"/>
        </dgm:presLayoutVars>
      </dgm:prSet>
      <dgm:spPr/>
    </dgm:pt>
    <dgm:pt modelId="{78DD5430-9FBA-4D01-9EF1-DF59538EF30A}" type="pres">
      <dgm:prSet presAssocID="{A1F44F0B-5F1C-4CE8-A7F9-8E4173533C3B}" presName="composite" presStyleCnt="0"/>
      <dgm:spPr/>
    </dgm:pt>
    <dgm:pt modelId="{D9771A81-FFA0-45B4-AF94-0E1A98E984AF}" type="pres">
      <dgm:prSet presAssocID="{A1F44F0B-5F1C-4CE8-A7F9-8E4173533C3B}" presName="rect1" presStyleLbl="trAlignAcc1" presStyleIdx="0" presStyleCnt="10">
        <dgm:presLayoutVars>
          <dgm:bulletEnabled val="1"/>
        </dgm:presLayoutVars>
      </dgm:prSet>
      <dgm:spPr/>
    </dgm:pt>
    <dgm:pt modelId="{6339B3DD-6671-41DC-A877-74CD45F01505}" type="pres">
      <dgm:prSet presAssocID="{A1F44F0B-5F1C-4CE8-A7F9-8E4173533C3B}" presName="rect2" presStyleLbl="fgImgPlace1" presStyleIdx="0"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0CAE926F-643D-4A94-B166-F1CCACF01D1C}" type="pres">
      <dgm:prSet presAssocID="{F827AB94-DA6F-43D6-AC41-4C7FEECC6601}" presName="sibTrans" presStyleCnt="0"/>
      <dgm:spPr/>
    </dgm:pt>
    <dgm:pt modelId="{5789B22D-7C30-4EF2-A9E5-A777ECB1E054}" type="pres">
      <dgm:prSet presAssocID="{5CFB1511-2ADB-4E40-A331-5E5F8C4358A9}" presName="composite" presStyleCnt="0"/>
      <dgm:spPr/>
    </dgm:pt>
    <dgm:pt modelId="{11F1AA8C-639D-4E8F-AAF2-265F6AE5646F}" type="pres">
      <dgm:prSet presAssocID="{5CFB1511-2ADB-4E40-A331-5E5F8C4358A9}" presName="rect1" presStyleLbl="trAlignAcc1" presStyleIdx="1" presStyleCnt="10">
        <dgm:presLayoutVars>
          <dgm:bulletEnabled val="1"/>
        </dgm:presLayoutVars>
      </dgm:prSet>
      <dgm:spPr/>
    </dgm:pt>
    <dgm:pt modelId="{5AF0B6BF-C910-4C10-B8E5-0189F7F0FB78}" type="pres">
      <dgm:prSet presAssocID="{5CFB1511-2ADB-4E40-A331-5E5F8C4358A9}" presName="rect2" presStyleLbl="fgImgPlace1" presStyleIdx="1"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D1891F2F-3735-4BB5-8088-72D3B0AB8B53}" type="pres">
      <dgm:prSet presAssocID="{459C36CE-1472-4C76-A34F-38AC352717B1}" presName="sibTrans" presStyleCnt="0"/>
      <dgm:spPr/>
    </dgm:pt>
    <dgm:pt modelId="{BAB5F357-7795-4CF6-8F78-D7530EF4872B}" type="pres">
      <dgm:prSet presAssocID="{6E6BAB05-7C64-4242-A367-D5F961699994}" presName="composite" presStyleCnt="0"/>
      <dgm:spPr/>
    </dgm:pt>
    <dgm:pt modelId="{4B11CF4F-38E4-4D3C-B39A-7EE8C18EFF32}" type="pres">
      <dgm:prSet presAssocID="{6E6BAB05-7C64-4242-A367-D5F961699994}" presName="rect1" presStyleLbl="trAlignAcc1" presStyleIdx="2" presStyleCnt="10">
        <dgm:presLayoutVars>
          <dgm:bulletEnabled val="1"/>
        </dgm:presLayoutVars>
      </dgm:prSet>
      <dgm:spPr/>
    </dgm:pt>
    <dgm:pt modelId="{B64C2B63-2D18-4326-BFC4-9C6F7E2040C1}" type="pres">
      <dgm:prSet presAssocID="{6E6BAB05-7C64-4242-A367-D5F961699994}" presName="rect2" presStyleLbl="fgImgPlace1" presStyleIdx="2"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A351C9A8-A70D-4233-B0E9-85C9E931EBC7}" type="pres">
      <dgm:prSet presAssocID="{7F29D541-2897-4B03-957B-591549C651A4}" presName="sibTrans" presStyleCnt="0"/>
      <dgm:spPr/>
    </dgm:pt>
    <dgm:pt modelId="{24BCA1B0-5331-4A4C-B5A4-0E6DD1263529}" type="pres">
      <dgm:prSet presAssocID="{B181C6BC-3FF2-4CCA-BF4A-50F01B4D61A5}" presName="composite" presStyleCnt="0"/>
      <dgm:spPr/>
    </dgm:pt>
    <dgm:pt modelId="{35C61938-4537-4895-A5A1-57C95B2E1270}" type="pres">
      <dgm:prSet presAssocID="{B181C6BC-3FF2-4CCA-BF4A-50F01B4D61A5}" presName="rect1" presStyleLbl="trAlignAcc1" presStyleIdx="3" presStyleCnt="10">
        <dgm:presLayoutVars>
          <dgm:bulletEnabled val="1"/>
        </dgm:presLayoutVars>
      </dgm:prSet>
      <dgm:spPr/>
    </dgm:pt>
    <dgm:pt modelId="{5581CEFC-C7CA-4E89-AAD9-879FA912D0E7}" type="pres">
      <dgm:prSet presAssocID="{B181C6BC-3FF2-4CCA-BF4A-50F01B4D61A5}" presName="rect2" presStyleLbl="fgImgPlace1" presStyleIdx="3"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37FA3FD3-DEA6-45FA-BB15-5F16D3569CCC}" type="pres">
      <dgm:prSet presAssocID="{59DB0ED6-76BE-4A89-8C1A-0C10F9F023A3}" presName="sibTrans" presStyleCnt="0"/>
      <dgm:spPr/>
    </dgm:pt>
    <dgm:pt modelId="{FD2857A4-9A6D-4070-8686-671F3DBB7F5F}" type="pres">
      <dgm:prSet presAssocID="{D11F5151-35D2-4012-B14B-2DE813270235}" presName="composite" presStyleCnt="0"/>
      <dgm:spPr/>
    </dgm:pt>
    <dgm:pt modelId="{3D429B63-A696-46CB-B115-13A15CCF6827}" type="pres">
      <dgm:prSet presAssocID="{D11F5151-35D2-4012-B14B-2DE813270235}" presName="rect1" presStyleLbl="trAlignAcc1" presStyleIdx="4" presStyleCnt="10">
        <dgm:presLayoutVars>
          <dgm:bulletEnabled val="1"/>
        </dgm:presLayoutVars>
      </dgm:prSet>
      <dgm:spPr/>
    </dgm:pt>
    <dgm:pt modelId="{B5F5BB00-7670-432C-8B5F-D4CB8B7C7691}" type="pres">
      <dgm:prSet presAssocID="{D11F5151-35D2-4012-B14B-2DE813270235}" presName="rect2" presStyleLbl="fgImgPlace1" presStyleIdx="4"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965F62DD-BE2A-431A-AA1C-69035C7A84CD}" type="pres">
      <dgm:prSet presAssocID="{F92524C1-AB96-4D9A-B190-FA51C08E1F18}" presName="sibTrans" presStyleCnt="0"/>
      <dgm:spPr/>
    </dgm:pt>
    <dgm:pt modelId="{B80EC346-AFD4-4983-BA7B-196EE5C094DF}" type="pres">
      <dgm:prSet presAssocID="{4A6A673F-A9DC-4AFD-8FA6-DBE3AA387AA2}" presName="composite" presStyleCnt="0"/>
      <dgm:spPr/>
    </dgm:pt>
    <dgm:pt modelId="{6B89616D-4B32-4A90-B902-088FE6ED00F7}" type="pres">
      <dgm:prSet presAssocID="{4A6A673F-A9DC-4AFD-8FA6-DBE3AA387AA2}" presName="rect1" presStyleLbl="trAlignAcc1" presStyleIdx="5" presStyleCnt="10">
        <dgm:presLayoutVars>
          <dgm:bulletEnabled val="1"/>
        </dgm:presLayoutVars>
      </dgm:prSet>
      <dgm:spPr/>
    </dgm:pt>
    <dgm:pt modelId="{710B8157-4E9C-43C2-B7A5-83BD8E6F4CB5}" type="pres">
      <dgm:prSet presAssocID="{4A6A673F-A9DC-4AFD-8FA6-DBE3AA387AA2}" presName="rect2" presStyleLbl="fgImgPlace1" presStyleIdx="5"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BF897F3E-45F4-48D5-8202-7CC5B9C08C12}" type="pres">
      <dgm:prSet presAssocID="{59996D29-4DA0-41DA-8575-7F35B2A4A6FD}" presName="sibTrans" presStyleCnt="0"/>
      <dgm:spPr/>
    </dgm:pt>
    <dgm:pt modelId="{013F36A6-319D-4BE6-9BCF-60B52BD0D56A}" type="pres">
      <dgm:prSet presAssocID="{69B7A8A8-D5F4-4008-AFA5-2F2B2E5AD42A}" presName="composite" presStyleCnt="0"/>
      <dgm:spPr/>
    </dgm:pt>
    <dgm:pt modelId="{0A36A97B-E0A0-481B-96E2-D8AB2F6772C8}" type="pres">
      <dgm:prSet presAssocID="{69B7A8A8-D5F4-4008-AFA5-2F2B2E5AD42A}" presName="rect1" presStyleLbl="trAlignAcc1" presStyleIdx="6" presStyleCnt="10">
        <dgm:presLayoutVars>
          <dgm:bulletEnabled val="1"/>
        </dgm:presLayoutVars>
      </dgm:prSet>
      <dgm:spPr/>
    </dgm:pt>
    <dgm:pt modelId="{EA90F528-39A6-47EE-9356-4A1555050725}" type="pres">
      <dgm:prSet presAssocID="{69B7A8A8-D5F4-4008-AFA5-2F2B2E5AD42A}" presName="rect2" presStyleLbl="fgImgPlace1" presStyleIdx="6"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861DEAE6-EC4B-48EB-AB72-9C2FE649B1D1}" type="pres">
      <dgm:prSet presAssocID="{01D1ABBB-3CEA-48C0-A7BF-439C0A809590}" presName="sibTrans" presStyleCnt="0"/>
      <dgm:spPr/>
    </dgm:pt>
    <dgm:pt modelId="{294C68EC-6A54-4DA2-A37E-A6CF5FAAF27F}" type="pres">
      <dgm:prSet presAssocID="{2B80BB65-000D-43AF-A4AD-EB629CD8673F}" presName="composite" presStyleCnt="0"/>
      <dgm:spPr/>
    </dgm:pt>
    <dgm:pt modelId="{C3F84F40-3AB2-4818-8FA2-D11EB56BAED3}" type="pres">
      <dgm:prSet presAssocID="{2B80BB65-000D-43AF-A4AD-EB629CD8673F}" presName="rect1" presStyleLbl="trAlignAcc1" presStyleIdx="7" presStyleCnt="10">
        <dgm:presLayoutVars>
          <dgm:bulletEnabled val="1"/>
        </dgm:presLayoutVars>
      </dgm:prSet>
      <dgm:spPr/>
    </dgm:pt>
    <dgm:pt modelId="{D21B83AE-4833-41AC-A7D4-FCB3AB11310B}" type="pres">
      <dgm:prSet presAssocID="{2B80BB65-000D-43AF-A4AD-EB629CD8673F}" presName="rect2" presStyleLbl="fgImgPlace1" presStyleIdx="7"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F2DA351A-0D5E-4E4B-8D1D-CDB661066C8F}" type="pres">
      <dgm:prSet presAssocID="{A143AEE6-1FEC-4B95-8EDD-C9B96802A75E}" presName="sibTrans" presStyleCnt="0"/>
      <dgm:spPr/>
    </dgm:pt>
    <dgm:pt modelId="{DBF647F9-BA0C-4AE3-8833-2C0CEB4136C7}" type="pres">
      <dgm:prSet presAssocID="{DC5DCEB0-DA4F-45C5-8E17-F04ED87E6577}" presName="composite" presStyleCnt="0"/>
      <dgm:spPr/>
    </dgm:pt>
    <dgm:pt modelId="{1987DE13-7F7C-4A64-B9A6-FCEC58EF35E9}" type="pres">
      <dgm:prSet presAssocID="{DC5DCEB0-DA4F-45C5-8E17-F04ED87E6577}" presName="rect1" presStyleLbl="trAlignAcc1" presStyleIdx="8" presStyleCnt="10">
        <dgm:presLayoutVars>
          <dgm:bulletEnabled val="1"/>
        </dgm:presLayoutVars>
      </dgm:prSet>
      <dgm:spPr/>
    </dgm:pt>
    <dgm:pt modelId="{044B7755-1BD6-4A8D-8E79-60E3F68457F3}" type="pres">
      <dgm:prSet presAssocID="{DC5DCEB0-DA4F-45C5-8E17-F04ED87E6577}" presName="rect2" presStyleLbl="fgImgPlace1" presStyleIdx="8"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4483BAD2-31E9-47C0-8B4F-B6F55992EBCD}" type="pres">
      <dgm:prSet presAssocID="{4044431F-B76E-4084-A996-497F8A900391}" presName="sibTrans" presStyleCnt="0"/>
      <dgm:spPr/>
    </dgm:pt>
    <dgm:pt modelId="{19B96AC0-E2EA-4386-A8CE-E683B1FD1AE0}" type="pres">
      <dgm:prSet presAssocID="{B9D725E2-DD71-4A2C-97D4-806AB637468D}" presName="composite" presStyleCnt="0"/>
      <dgm:spPr/>
    </dgm:pt>
    <dgm:pt modelId="{6F1C0E9F-7E29-4CAC-8454-9A7B17931861}" type="pres">
      <dgm:prSet presAssocID="{B9D725E2-DD71-4A2C-97D4-806AB637468D}" presName="rect1" presStyleLbl="trAlignAcc1" presStyleIdx="9" presStyleCnt="10">
        <dgm:presLayoutVars>
          <dgm:bulletEnabled val="1"/>
        </dgm:presLayoutVars>
      </dgm:prSet>
      <dgm:spPr/>
    </dgm:pt>
    <dgm:pt modelId="{D85671A5-C6EB-4AAD-8F08-57525CBFE711}" type="pres">
      <dgm:prSet presAssocID="{B9D725E2-DD71-4A2C-97D4-806AB637468D}" presName="rect2" presStyleLbl="fgImgPlace1" presStyleIdx="9"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Lst>
  <dgm:cxnLst>
    <dgm:cxn modelId="{CD818707-ACEA-46D1-A1B4-2410037815C5}" srcId="{5B27C024-9B44-42E5-8D75-F3F467D4F877}" destId="{DC5DCEB0-DA4F-45C5-8E17-F04ED87E6577}" srcOrd="8" destOrd="0" parTransId="{1B7166E5-2F27-4621-800B-4AA70FB333FF}" sibTransId="{4044431F-B76E-4084-A996-497F8A900391}"/>
    <dgm:cxn modelId="{B66F1B09-C738-4528-9C3F-29BE02B30E31}" type="presOf" srcId="{2B80BB65-000D-43AF-A4AD-EB629CD8673F}" destId="{C3F84F40-3AB2-4818-8FA2-D11EB56BAED3}" srcOrd="0" destOrd="0" presId="urn:microsoft.com/office/officeart/2008/layout/PictureStrips"/>
    <dgm:cxn modelId="{9A034509-2690-4E77-8C9E-9267A38B6B9D}" type="presOf" srcId="{69B7A8A8-D5F4-4008-AFA5-2F2B2E5AD42A}" destId="{0A36A97B-E0A0-481B-96E2-D8AB2F6772C8}" srcOrd="0" destOrd="0" presId="urn:microsoft.com/office/officeart/2008/layout/PictureStrips"/>
    <dgm:cxn modelId="{B326780A-0111-422E-860E-DB8CC42335A1}" type="presOf" srcId="{B181C6BC-3FF2-4CCA-BF4A-50F01B4D61A5}" destId="{35C61938-4537-4895-A5A1-57C95B2E1270}" srcOrd="0" destOrd="0" presId="urn:microsoft.com/office/officeart/2008/layout/PictureStrips"/>
    <dgm:cxn modelId="{EA44D11F-74A6-4356-8EE5-7F4E5B93CCEC}" srcId="{5B27C024-9B44-42E5-8D75-F3F467D4F877}" destId="{A1F44F0B-5F1C-4CE8-A7F9-8E4173533C3B}" srcOrd="0" destOrd="0" parTransId="{04063993-3FAC-4FEE-91D2-B5C38267C783}" sibTransId="{F827AB94-DA6F-43D6-AC41-4C7FEECC6601}"/>
    <dgm:cxn modelId="{CD768B2E-9B72-4C12-9412-7EA51A599685}" srcId="{5B27C024-9B44-42E5-8D75-F3F467D4F877}" destId="{D11F5151-35D2-4012-B14B-2DE813270235}" srcOrd="4" destOrd="0" parTransId="{908D1B31-676F-49B3-AB77-8FBD904FFC3E}" sibTransId="{F92524C1-AB96-4D9A-B190-FA51C08E1F18}"/>
    <dgm:cxn modelId="{2F11A643-1296-4BA3-8990-9BEBE5558BCA}" type="presOf" srcId="{4A6A673F-A9DC-4AFD-8FA6-DBE3AA387AA2}" destId="{6B89616D-4B32-4A90-B902-088FE6ED00F7}" srcOrd="0" destOrd="0" presId="urn:microsoft.com/office/officeart/2008/layout/PictureStrips"/>
    <dgm:cxn modelId="{B4AD4D44-5A67-457D-A9BB-EA63C3232E3E}" srcId="{5B27C024-9B44-42E5-8D75-F3F467D4F877}" destId="{4A6A673F-A9DC-4AFD-8FA6-DBE3AA387AA2}" srcOrd="5" destOrd="0" parTransId="{CFF49437-930B-4079-B330-A5B70B3E8140}" sibTransId="{59996D29-4DA0-41DA-8575-7F35B2A4A6FD}"/>
    <dgm:cxn modelId="{D0C0D44B-A645-4547-BE13-81EFC7838DDC}" type="presOf" srcId="{5CFB1511-2ADB-4E40-A331-5E5F8C4358A9}" destId="{11F1AA8C-639D-4E8F-AAF2-265F6AE5646F}" srcOrd="0" destOrd="0" presId="urn:microsoft.com/office/officeart/2008/layout/PictureStrips"/>
    <dgm:cxn modelId="{649FAC6C-9364-4349-877F-3F777F6B737A}" type="presOf" srcId="{DC5DCEB0-DA4F-45C5-8E17-F04ED87E6577}" destId="{1987DE13-7F7C-4A64-B9A6-FCEC58EF35E9}" srcOrd="0" destOrd="0" presId="urn:microsoft.com/office/officeart/2008/layout/PictureStrips"/>
    <dgm:cxn modelId="{014EA34E-1821-4EC9-956A-D0F41B89E7CA}" type="presOf" srcId="{6E6BAB05-7C64-4242-A367-D5F961699994}" destId="{4B11CF4F-38E4-4D3C-B39A-7EE8C18EFF32}" srcOrd="0" destOrd="0" presId="urn:microsoft.com/office/officeart/2008/layout/PictureStrips"/>
    <dgm:cxn modelId="{AE79FF70-C1F3-46FB-AC1E-183D39C13EA7}" type="presOf" srcId="{5B27C024-9B44-42E5-8D75-F3F467D4F877}" destId="{16FCC325-1D63-42E8-98F5-9A464A3D9056}" srcOrd="0" destOrd="0" presId="urn:microsoft.com/office/officeart/2008/layout/PictureStrips"/>
    <dgm:cxn modelId="{B5DE0B59-94BB-46C1-8449-FF0E158CAF29}" srcId="{5B27C024-9B44-42E5-8D75-F3F467D4F877}" destId="{6E6BAB05-7C64-4242-A367-D5F961699994}" srcOrd="2" destOrd="0" parTransId="{0C7EA2C1-6E6D-4CF3-ADD6-C86031DBECA3}" sibTransId="{7F29D541-2897-4B03-957B-591549C651A4}"/>
    <dgm:cxn modelId="{F69B0388-D666-46CB-A036-3A55A065AC01}" srcId="{5B27C024-9B44-42E5-8D75-F3F467D4F877}" destId="{5CFB1511-2ADB-4E40-A331-5E5F8C4358A9}" srcOrd="1" destOrd="0" parTransId="{D513408A-685D-4D17-9B53-69FCAFF1DC5F}" sibTransId="{459C36CE-1472-4C76-A34F-38AC352717B1}"/>
    <dgm:cxn modelId="{7E3BC6B8-6EFE-43B0-B49A-214DE75AFB1F}" srcId="{5B27C024-9B44-42E5-8D75-F3F467D4F877}" destId="{B9D725E2-DD71-4A2C-97D4-806AB637468D}" srcOrd="9" destOrd="0" parTransId="{385A67FF-F0C6-4309-8D66-7F93F3462DFF}" sibTransId="{5335FAE6-E3D8-4965-88C2-C0846CAABEF0}"/>
    <dgm:cxn modelId="{7B5EF4B9-ABD0-4FD3-98F0-EC3C762820D6}" type="presOf" srcId="{D11F5151-35D2-4012-B14B-2DE813270235}" destId="{3D429B63-A696-46CB-B115-13A15CCF6827}" srcOrd="0" destOrd="0" presId="urn:microsoft.com/office/officeart/2008/layout/PictureStrips"/>
    <dgm:cxn modelId="{B906C1BB-9AAC-4C15-963B-82B189094C40}" srcId="{5B27C024-9B44-42E5-8D75-F3F467D4F877}" destId="{B181C6BC-3FF2-4CCA-BF4A-50F01B4D61A5}" srcOrd="3" destOrd="0" parTransId="{E14EA664-6852-429C-8C06-CDDC855EE8A7}" sibTransId="{59DB0ED6-76BE-4A89-8C1A-0C10F9F023A3}"/>
    <dgm:cxn modelId="{705F69CF-2954-4F75-983B-97270F38BB43}" type="presOf" srcId="{A1F44F0B-5F1C-4CE8-A7F9-8E4173533C3B}" destId="{D9771A81-FFA0-45B4-AF94-0E1A98E984AF}" srcOrd="0" destOrd="0" presId="urn:microsoft.com/office/officeart/2008/layout/PictureStrips"/>
    <dgm:cxn modelId="{564FADCF-73DF-4396-B807-E4FB42583691}" srcId="{5B27C024-9B44-42E5-8D75-F3F467D4F877}" destId="{2B80BB65-000D-43AF-A4AD-EB629CD8673F}" srcOrd="7" destOrd="0" parTransId="{81F48669-A204-4223-B540-8C0F85AC95EC}" sibTransId="{A143AEE6-1FEC-4B95-8EDD-C9B96802A75E}"/>
    <dgm:cxn modelId="{04DDE5DD-8333-4017-BF7E-6B7033086E29}" type="presOf" srcId="{B9D725E2-DD71-4A2C-97D4-806AB637468D}" destId="{6F1C0E9F-7E29-4CAC-8454-9A7B17931861}" srcOrd="0" destOrd="0" presId="urn:microsoft.com/office/officeart/2008/layout/PictureStrips"/>
    <dgm:cxn modelId="{BA0FC1F4-275E-4D19-90C7-267B1A29F9E0}" srcId="{5B27C024-9B44-42E5-8D75-F3F467D4F877}" destId="{69B7A8A8-D5F4-4008-AFA5-2F2B2E5AD42A}" srcOrd="6" destOrd="0" parTransId="{5C83FFF6-13D1-4F50-B3AD-2440A565CF9D}" sibTransId="{01D1ABBB-3CEA-48C0-A7BF-439C0A809590}"/>
    <dgm:cxn modelId="{7D738D2A-C157-424C-AD7A-C1D88D800389}" type="presParOf" srcId="{16FCC325-1D63-42E8-98F5-9A464A3D9056}" destId="{78DD5430-9FBA-4D01-9EF1-DF59538EF30A}" srcOrd="0" destOrd="0" presId="urn:microsoft.com/office/officeart/2008/layout/PictureStrips"/>
    <dgm:cxn modelId="{334C06DE-2841-4514-928C-7E8B7D18AB41}" type="presParOf" srcId="{78DD5430-9FBA-4D01-9EF1-DF59538EF30A}" destId="{D9771A81-FFA0-45B4-AF94-0E1A98E984AF}" srcOrd="0" destOrd="0" presId="urn:microsoft.com/office/officeart/2008/layout/PictureStrips"/>
    <dgm:cxn modelId="{1A07CB85-BB27-495B-ACC9-A6A7B40C9E97}" type="presParOf" srcId="{78DD5430-9FBA-4D01-9EF1-DF59538EF30A}" destId="{6339B3DD-6671-41DC-A877-74CD45F01505}" srcOrd="1" destOrd="0" presId="urn:microsoft.com/office/officeart/2008/layout/PictureStrips"/>
    <dgm:cxn modelId="{A7639F9F-5ED6-4392-BC65-F8038069F718}" type="presParOf" srcId="{16FCC325-1D63-42E8-98F5-9A464A3D9056}" destId="{0CAE926F-643D-4A94-B166-F1CCACF01D1C}" srcOrd="1" destOrd="0" presId="urn:microsoft.com/office/officeart/2008/layout/PictureStrips"/>
    <dgm:cxn modelId="{8447904C-00E8-4375-A175-E84A9CF54E48}" type="presParOf" srcId="{16FCC325-1D63-42E8-98F5-9A464A3D9056}" destId="{5789B22D-7C30-4EF2-A9E5-A777ECB1E054}" srcOrd="2" destOrd="0" presId="urn:microsoft.com/office/officeart/2008/layout/PictureStrips"/>
    <dgm:cxn modelId="{8EE0181F-5537-4E0A-8DA8-18F99B615207}" type="presParOf" srcId="{5789B22D-7C30-4EF2-A9E5-A777ECB1E054}" destId="{11F1AA8C-639D-4E8F-AAF2-265F6AE5646F}" srcOrd="0" destOrd="0" presId="urn:microsoft.com/office/officeart/2008/layout/PictureStrips"/>
    <dgm:cxn modelId="{64A8C262-A176-4013-B3FB-09958CF7B494}" type="presParOf" srcId="{5789B22D-7C30-4EF2-A9E5-A777ECB1E054}" destId="{5AF0B6BF-C910-4C10-B8E5-0189F7F0FB78}" srcOrd="1" destOrd="0" presId="urn:microsoft.com/office/officeart/2008/layout/PictureStrips"/>
    <dgm:cxn modelId="{CD5B083E-2B55-4336-9762-88DB2EE26FCB}" type="presParOf" srcId="{16FCC325-1D63-42E8-98F5-9A464A3D9056}" destId="{D1891F2F-3735-4BB5-8088-72D3B0AB8B53}" srcOrd="3" destOrd="0" presId="urn:microsoft.com/office/officeart/2008/layout/PictureStrips"/>
    <dgm:cxn modelId="{F6873275-FD21-4182-9844-8C9390237619}" type="presParOf" srcId="{16FCC325-1D63-42E8-98F5-9A464A3D9056}" destId="{BAB5F357-7795-4CF6-8F78-D7530EF4872B}" srcOrd="4" destOrd="0" presId="urn:microsoft.com/office/officeart/2008/layout/PictureStrips"/>
    <dgm:cxn modelId="{0994DA8B-8A28-4ED4-83B4-DA109C37A975}" type="presParOf" srcId="{BAB5F357-7795-4CF6-8F78-D7530EF4872B}" destId="{4B11CF4F-38E4-4D3C-B39A-7EE8C18EFF32}" srcOrd="0" destOrd="0" presId="urn:microsoft.com/office/officeart/2008/layout/PictureStrips"/>
    <dgm:cxn modelId="{5252F1F9-7550-43DC-A616-297D45361C10}" type="presParOf" srcId="{BAB5F357-7795-4CF6-8F78-D7530EF4872B}" destId="{B64C2B63-2D18-4326-BFC4-9C6F7E2040C1}" srcOrd="1" destOrd="0" presId="urn:microsoft.com/office/officeart/2008/layout/PictureStrips"/>
    <dgm:cxn modelId="{716690C9-9C8C-4881-ACB3-2EEF55A279ED}" type="presParOf" srcId="{16FCC325-1D63-42E8-98F5-9A464A3D9056}" destId="{A351C9A8-A70D-4233-B0E9-85C9E931EBC7}" srcOrd="5" destOrd="0" presId="urn:microsoft.com/office/officeart/2008/layout/PictureStrips"/>
    <dgm:cxn modelId="{7E1A6065-C421-4237-A261-0D6F905F5FF4}" type="presParOf" srcId="{16FCC325-1D63-42E8-98F5-9A464A3D9056}" destId="{24BCA1B0-5331-4A4C-B5A4-0E6DD1263529}" srcOrd="6" destOrd="0" presId="urn:microsoft.com/office/officeart/2008/layout/PictureStrips"/>
    <dgm:cxn modelId="{74F677EC-E00A-422F-9A68-5D53E5A4A129}" type="presParOf" srcId="{24BCA1B0-5331-4A4C-B5A4-0E6DD1263529}" destId="{35C61938-4537-4895-A5A1-57C95B2E1270}" srcOrd="0" destOrd="0" presId="urn:microsoft.com/office/officeart/2008/layout/PictureStrips"/>
    <dgm:cxn modelId="{3D638734-B509-46F7-B58B-215A33D93256}" type="presParOf" srcId="{24BCA1B0-5331-4A4C-B5A4-0E6DD1263529}" destId="{5581CEFC-C7CA-4E89-AAD9-879FA912D0E7}" srcOrd="1" destOrd="0" presId="urn:microsoft.com/office/officeart/2008/layout/PictureStrips"/>
    <dgm:cxn modelId="{50AF44EF-4791-4BD3-8596-CD5419430F5C}" type="presParOf" srcId="{16FCC325-1D63-42E8-98F5-9A464A3D9056}" destId="{37FA3FD3-DEA6-45FA-BB15-5F16D3569CCC}" srcOrd="7" destOrd="0" presId="urn:microsoft.com/office/officeart/2008/layout/PictureStrips"/>
    <dgm:cxn modelId="{4193B92D-15F3-4509-91E4-D39D3432F5BB}" type="presParOf" srcId="{16FCC325-1D63-42E8-98F5-9A464A3D9056}" destId="{FD2857A4-9A6D-4070-8686-671F3DBB7F5F}" srcOrd="8" destOrd="0" presId="urn:microsoft.com/office/officeart/2008/layout/PictureStrips"/>
    <dgm:cxn modelId="{FF5CE79E-ECDC-4D63-906F-163A566EBC4B}" type="presParOf" srcId="{FD2857A4-9A6D-4070-8686-671F3DBB7F5F}" destId="{3D429B63-A696-46CB-B115-13A15CCF6827}" srcOrd="0" destOrd="0" presId="urn:microsoft.com/office/officeart/2008/layout/PictureStrips"/>
    <dgm:cxn modelId="{F2776669-F1F5-4042-B471-0A2434E16B6A}" type="presParOf" srcId="{FD2857A4-9A6D-4070-8686-671F3DBB7F5F}" destId="{B5F5BB00-7670-432C-8B5F-D4CB8B7C7691}" srcOrd="1" destOrd="0" presId="urn:microsoft.com/office/officeart/2008/layout/PictureStrips"/>
    <dgm:cxn modelId="{1E7187C5-2CDA-45DB-9DF7-7E382D50DCB6}" type="presParOf" srcId="{16FCC325-1D63-42E8-98F5-9A464A3D9056}" destId="{965F62DD-BE2A-431A-AA1C-69035C7A84CD}" srcOrd="9" destOrd="0" presId="urn:microsoft.com/office/officeart/2008/layout/PictureStrips"/>
    <dgm:cxn modelId="{6C962643-074C-4F46-9CC7-0D72CAAF92F7}" type="presParOf" srcId="{16FCC325-1D63-42E8-98F5-9A464A3D9056}" destId="{B80EC346-AFD4-4983-BA7B-196EE5C094DF}" srcOrd="10" destOrd="0" presId="urn:microsoft.com/office/officeart/2008/layout/PictureStrips"/>
    <dgm:cxn modelId="{19E92EF9-6DF2-415C-940C-D18698977A91}" type="presParOf" srcId="{B80EC346-AFD4-4983-BA7B-196EE5C094DF}" destId="{6B89616D-4B32-4A90-B902-088FE6ED00F7}" srcOrd="0" destOrd="0" presId="urn:microsoft.com/office/officeart/2008/layout/PictureStrips"/>
    <dgm:cxn modelId="{4676EC90-DB6E-459D-BDFF-49AEDFA61823}" type="presParOf" srcId="{B80EC346-AFD4-4983-BA7B-196EE5C094DF}" destId="{710B8157-4E9C-43C2-B7A5-83BD8E6F4CB5}" srcOrd="1" destOrd="0" presId="urn:microsoft.com/office/officeart/2008/layout/PictureStrips"/>
    <dgm:cxn modelId="{940D673F-C13E-4E03-838F-D9B5337326AF}" type="presParOf" srcId="{16FCC325-1D63-42E8-98F5-9A464A3D9056}" destId="{BF897F3E-45F4-48D5-8202-7CC5B9C08C12}" srcOrd="11" destOrd="0" presId="urn:microsoft.com/office/officeart/2008/layout/PictureStrips"/>
    <dgm:cxn modelId="{87C53CFA-A8F4-4372-BDE6-4F4A2874B6E8}" type="presParOf" srcId="{16FCC325-1D63-42E8-98F5-9A464A3D9056}" destId="{013F36A6-319D-4BE6-9BCF-60B52BD0D56A}" srcOrd="12" destOrd="0" presId="urn:microsoft.com/office/officeart/2008/layout/PictureStrips"/>
    <dgm:cxn modelId="{AF0BFC1D-6CB6-453E-89B6-BA9DEC4E43F7}" type="presParOf" srcId="{013F36A6-319D-4BE6-9BCF-60B52BD0D56A}" destId="{0A36A97B-E0A0-481B-96E2-D8AB2F6772C8}" srcOrd="0" destOrd="0" presId="urn:microsoft.com/office/officeart/2008/layout/PictureStrips"/>
    <dgm:cxn modelId="{F3B3DA8C-9C89-46D1-B723-29B709ADD139}" type="presParOf" srcId="{013F36A6-319D-4BE6-9BCF-60B52BD0D56A}" destId="{EA90F528-39A6-47EE-9356-4A1555050725}" srcOrd="1" destOrd="0" presId="urn:microsoft.com/office/officeart/2008/layout/PictureStrips"/>
    <dgm:cxn modelId="{144D3F1F-BD01-450B-9BB0-1D55DF9C6E93}" type="presParOf" srcId="{16FCC325-1D63-42E8-98F5-9A464A3D9056}" destId="{861DEAE6-EC4B-48EB-AB72-9C2FE649B1D1}" srcOrd="13" destOrd="0" presId="urn:microsoft.com/office/officeart/2008/layout/PictureStrips"/>
    <dgm:cxn modelId="{3046722B-26B2-4148-936E-046BDD7A6D7C}" type="presParOf" srcId="{16FCC325-1D63-42E8-98F5-9A464A3D9056}" destId="{294C68EC-6A54-4DA2-A37E-A6CF5FAAF27F}" srcOrd="14" destOrd="0" presId="urn:microsoft.com/office/officeart/2008/layout/PictureStrips"/>
    <dgm:cxn modelId="{DFBF2402-841A-4DCF-AFAD-1985203CBA32}" type="presParOf" srcId="{294C68EC-6A54-4DA2-A37E-A6CF5FAAF27F}" destId="{C3F84F40-3AB2-4818-8FA2-D11EB56BAED3}" srcOrd="0" destOrd="0" presId="urn:microsoft.com/office/officeart/2008/layout/PictureStrips"/>
    <dgm:cxn modelId="{35BF45F4-C708-4D1E-ADBB-C04CF3F5BE17}" type="presParOf" srcId="{294C68EC-6A54-4DA2-A37E-A6CF5FAAF27F}" destId="{D21B83AE-4833-41AC-A7D4-FCB3AB11310B}" srcOrd="1" destOrd="0" presId="urn:microsoft.com/office/officeart/2008/layout/PictureStrips"/>
    <dgm:cxn modelId="{E5465B7F-CFEC-4BF9-89B5-D7C8F63C8C3E}" type="presParOf" srcId="{16FCC325-1D63-42E8-98F5-9A464A3D9056}" destId="{F2DA351A-0D5E-4E4B-8D1D-CDB661066C8F}" srcOrd="15" destOrd="0" presId="urn:microsoft.com/office/officeart/2008/layout/PictureStrips"/>
    <dgm:cxn modelId="{7FF078D4-A776-43B7-881F-4744CE29AC11}" type="presParOf" srcId="{16FCC325-1D63-42E8-98F5-9A464A3D9056}" destId="{DBF647F9-BA0C-4AE3-8833-2C0CEB4136C7}" srcOrd="16" destOrd="0" presId="urn:microsoft.com/office/officeart/2008/layout/PictureStrips"/>
    <dgm:cxn modelId="{FFE363AB-AC1E-495F-912E-7A24759C5B0A}" type="presParOf" srcId="{DBF647F9-BA0C-4AE3-8833-2C0CEB4136C7}" destId="{1987DE13-7F7C-4A64-B9A6-FCEC58EF35E9}" srcOrd="0" destOrd="0" presId="urn:microsoft.com/office/officeart/2008/layout/PictureStrips"/>
    <dgm:cxn modelId="{307194B9-CF98-4CF4-B892-0A16C86287F4}" type="presParOf" srcId="{DBF647F9-BA0C-4AE3-8833-2C0CEB4136C7}" destId="{044B7755-1BD6-4A8D-8E79-60E3F68457F3}" srcOrd="1" destOrd="0" presId="urn:microsoft.com/office/officeart/2008/layout/PictureStrips"/>
    <dgm:cxn modelId="{AE77716A-4DAF-46B3-960D-FCB328FD4937}" type="presParOf" srcId="{16FCC325-1D63-42E8-98F5-9A464A3D9056}" destId="{4483BAD2-31E9-47C0-8B4F-B6F55992EBCD}" srcOrd="17" destOrd="0" presId="urn:microsoft.com/office/officeart/2008/layout/PictureStrips"/>
    <dgm:cxn modelId="{A48E14AF-A097-4F29-A4FD-72D772254B77}" type="presParOf" srcId="{16FCC325-1D63-42E8-98F5-9A464A3D9056}" destId="{19B96AC0-E2EA-4386-A8CE-E683B1FD1AE0}" srcOrd="18" destOrd="0" presId="urn:microsoft.com/office/officeart/2008/layout/PictureStrips"/>
    <dgm:cxn modelId="{C528EAB9-D801-496D-B50A-12D2C8C7B820}" type="presParOf" srcId="{19B96AC0-E2EA-4386-A8CE-E683B1FD1AE0}" destId="{6F1C0E9F-7E29-4CAC-8454-9A7B17931861}" srcOrd="0" destOrd="0" presId="urn:microsoft.com/office/officeart/2008/layout/PictureStrips"/>
    <dgm:cxn modelId="{AA8FF00A-BFDA-4DB5-B1EA-192945DB6AE1}" type="presParOf" srcId="{19B96AC0-E2EA-4386-A8CE-E683B1FD1AE0}" destId="{D85671A5-C6EB-4AAD-8F08-57525CBFE711}" srcOrd="1" destOrd="0" presId="urn:microsoft.com/office/officeart/2008/layout/PictureStrips"/>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5C5B5-A538-42FC-A939-25A165F93C9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CBE2A2B7-D576-415C-ADDC-196834487E91}">
      <dgm:prSet phldrT="[Text]" custT="1"/>
      <dgm:spPr/>
      <dgm:t>
        <a:bodyPr/>
        <a:lstStyle/>
        <a:p>
          <a:r>
            <a:rPr lang="en-US" sz="1200" b="1">
              <a:solidFill>
                <a:schemeClr val="bg2"/>
              </a:solidFill>
              <a:latin typeface="Arial Black"/>
            </a:rPr>
            <a:t>Dr. Margaret Cage</a:t>
          </a:r>
          <a:endParaRPr lang="en-US" sz="1200">
            <a:solidFill>
              <a:schemeClr val="bg2"/>
            </a:solidFill>
            <a:latin typeface="Arial Black"/>
          </a:endParaRPr>
        </a:p>
        <a:p>
          <a:pPr rtl="0"/>
          <a:r>
            <a:rPr lang="en-US" sz="900">
              <a:solidFill>
                <a:schemeClr val="bg2"/>
              </a:solidFill>
              <a:latin typeface="Arial Black"/>
            </a:rPr>
            <a:t>Deputy Secretary, OSE</a:t>
          </a:r>
        </a:p>
      </dgm:t>
    </dgm:pt>
    <dgm:pt modelId="{E537705D-A268-4955-8408-7C18A9EE153A}" type="parTrans" cxnId="{7BC7F464-9310-4C84-8F16-A8A6ED568743}">
      <dgm:prSet/>
      <dgm:spPr/>
      <dgm:t>
        <a:bodyPr/>
        <a:lstStyle/>
        <a:p>
          <a:endParaRPr lang="en-US"/>
        </a:p>
      </dgm:t>
    </dgm:pt>
    <dgm:pt modelId="{47F5A607-C749-4E00-B4B6-64FE6F9288F3}" type="sibTrans" cxnId="{7BC7F464-9310-4C84-8F16-A8A6ED568743}">
      <dgm:prSet/>
      <dgm:spPr/>
      <dgm:t>
        <a:bodyPr/>
        <a:lstStyle/>
        <a:p>
          <a:endParaRPr lang="en-US"/>
        </a:p>
      </dgm:t>
    </dgm:pt>
    <dgm:pt modelId="{34E4164A-BFCC-4D32-A791-7A026FB869B5}">
      <dgm:prSet phldrT="[Text]" custT="1"/>
      <dgm:spPr/>
      <dgm:t>
        <a:bodyPr/>
        <a:lstStyle/>
        <a:p>
          <a:r>
            <a:rPr lang="en-US" sz="1200" b="1">
              <a:solidFill>
                <a:schemeClr val="bg2"/>
              </a:solidFill>
              <a:latin typeface="Arial Black"/>
            </a:rPr>
            <a:t>Dr. Tyre Jenkins</a:t>
          </a:r>
        </a:p>
        <a:p>
          <a:r>
            <a:rPr lang="en-US" sz="900">
              <a:solidFill>
                <a:schemeClr val="bg2"/>
              </a:solidFill>
              <a:latin typeface="Arial Black"/>
            </a:rPr>
            <a:t>Deputy Director, OSE</a:t>
          </a:r>
        </a:p>
      </dgm:t>
    </dgm:pt>
    <dgm:pt modelId="{94D54F20-DF2F-4828-88B7-2276638263B7}" type="parTrans" cxnId="{DADD236E-D1B1-4E40-BD3F-27464CC594B7}">
      <dgm:prSet/>
      <dgm:spPr/>
      <dgm:t>
        <a:bodyPr/>
        <a:lstStyle/>
        <a:p>
          <a:endParaRPr lang="en-US"/>
        </a:p>
      </dgm:t>
    </dgm:pt>
    <dgm:pt modelId="{3F06A2AA-4D0A-429A-9C1D-9328767F67C2}" type="sibTrans" cxnId="{DADD236E-D1B1-4E40-BD3F-27464CC594B7}">
      <dgm:prSet/>
      <dgm:spPr/>
      <dgm:t>
        <a:bodyPr/>
        <a:lstStyle/>
        <a:p>
          <a:endParaRPr lang="en-US"/>
        </a:p>
      </dgm:t>
    </dgm:pt>
    <dgm:pt modelId="{AE4EE86C-FB31-46EE-A409-E9A077DD132F}">
      <dgm:prSet phldrT="[Text]" custT="1"/>
      <dgm:spPr/>
      <dgm:t>
        <a:bodyPr/>
        <a:lstStyle/>
        <a:p>
          <a:r>
            <a:rPr lang="en-US" sz="900">
              <a:solidFill>
                <a:schemeClr val="bg2"/>
              </a:solidFill>
              <a:latin typeface="Arial Black"/>
            </a:rPr>
            <a:t>Assistant Deputy Director of Data </a:t>
          </a:r>
        </a:p>
      </dgm:t>
    </dgm:pt>
    <dgm:pt modelId="{B07A04B2-1F11-4FD9-9868-D66DAE17B8F4}" type="parTrans" cxnId="{174EBBB7-E65F-427F-B1DB-740A6076084E}">
      <dgm:prSet/>
      <dgm:spPr/>
      <dgm:t>
        <a:bodyPr/>
        <a:lstStyle/>
        <a:p>
          <a:endParaRPr lang="en-US"/>
        </a:p>
      </dgm:t>
    </dgm:pt>
    <dgm:pt modelId="{36D6917F-70AC-4BC8-956A-03CA61734C18}" type="sibTrans" cxnId="{174EBBB7-E65F-427F-B1DB-740A6076084E}">
      <dgm:prSet/>
      <dgm:spPr/>
      <dgm:t>
        <a:bodyPr/>
        <a:lstStyle/>
        <a:p>
          <a:endParaRPr lang="en-US"/>
        </a:p>
      </dgm:t>
    </dgm:pt>
    <dgm:pt modelId="{E554AF17-5D52-48C7-AB17-26A04AA0633A}">
      <dgm:prSet custT="1"/>
      <dgm:spPr/>
      <dgm:t>
        <a:bodyPr/>
        <a:lstStyle/>
        <a:p>
          <a:pPr>
            <a:lnSpc>
              <a:spcPct val="0"/>
            </a:lnSpc>
          </a:pPr>
          <a:endParaRPr lang="en-US" sz="1200" b="1">
            <a:solidFill>
              <a:schemeClr val="bg2"/>
            </a:solidFill>
            <a:latin typeface="Arial Black"/>
          </a:endParaRPr>
        </a:p>
        <a:p>
          <a:pPr>
            <a:lnSpc>
              <a:spcPct val="0"/>
            </a:lnSpc>
          </a:pPr>
          <a:endParaRPr lang="en-US" sz="1200" b="1">
            <a:solidFill>
              <a:schemeClr val="bg2"/>
            </a:solidFill>
            <a:latin typeface="Arial Black"/>
          </a:endParaRPr>
        </a:p>
        <a:p>
          <a:pPr>
            <a:lnSpc>
              <a:spcPct val="0"/>
            </a:lnSpc>
          </a:pPr>
          <a:r>
            <a:rPr lang="en-US" sz="1200" b="1">
              <a:solidFill>
                <a:schemeClr val="bg2"/>
              </a:solidFill>
              <a:latin typeface="Arial Black"/>
            </a:rPr>
            <a:t>Ria Gill </a:t>
          </a:r>
        </a:p>
        <a:p>
          <a:pPr>
            <a:lnSpc>
              <a:spcPct val="90000"/>
            </a:lnSpc>
          </a:pPr>
          <a:r>
            <a:rPr lang="en-US" sz="900">
              <a:solidFill>
                <a:schemeClr val="bg2"/>
              </a:solidFill>
              <a:latin typeface="Arial Black"/>
            </a:rPr>
            <a:t>Assistant Deputy Director, OSE</a:t>
          </a:r>
        </a:p>
      </dgm:t>
    </dgm:pt>
    <dgm:pt modelId="{7D4A42F4-5382-4DE3-83A5-E114C455258D}" type="parTrans" cxnId="{8096C2F1-41C6-42F4-9FDE-846CB7DA918B}">
      <dgm:prSet/>
      <dgm:spPr/>
      <dgm:t>
        <a:bodyPr/>
        <a:lstStyle/>
        <a:p>
          <a:endParaRPr lang="en-US"/>
        </a:p>
      </dgm:t>
    </dgm:pt>
    <dgm:pt modelId="{4F13AEFB-400E-4F1B-A59C-664F264AC6D3}" type="sibTrans" cxnId="{8096C2F1-41C6-42F4-9FDE-846CB7DA918B}">
      <dgm:prSet/>
      <dgm:spPr/>
      <dgm:t>
        <a:bodyPr/>
        <a:lstStyle/>
        <a:p>
          <a:endParaRPr lang="en-US"/>
        </a:p>
      </dgm:t>
    </dgm:pt>
    <dgm:pt modelId="{81C27A94-6ED2-4846-9B88-4A757FDE7F0A}">
      <dgm:prSet custT="1"/>
      <dgm:spPr/>
      <dgm:t>
        <a:bodyPr/>
        <a:lstStyle/>
        <a:p>
          <a:pPr rtl="0"/>
          <a:r>
            <a:rPr lang="en-US" sz="1200" b="1">
              <a:solidFill>
                <a:schemeClr val="bg2"/>
              </a:solidFill>
              <a:latin typeface="Arial Black"/>
            </a:rPr>
            <a:t>Randall Rapanut</a:t>
          </a:r>
        </a:p>
        <a:p>
          <a:r>
            <a:rPr lang="en-US" sz="900">
              <a:solidFill>
                <a:schemeClr val="bg2"/>
              </a:solidFill>
              <a:latin typeface="Arial Black"/>
            </a:rPr>
            <a:t>Assistant Deputy Director of Finance</a:t>
          </a:r>
        </a:p>
      </dgm:t>
    </dgm:pt>
    <dgm:pt modelId="{477C693F-EBC0-4508-9879-81450A871883}" type="parTrans" cxnId="{1B02B2A0-49F2-4D03-BB2B-52852786DF51}">
      <dgm:prSet/>
      <dgm:spPr/>
      <dgm:t>
        <a:bodyPr/>
        <a:lstStyle/>
        <a:p>
          <a:endParaRPr lang="en-US"/>
        </a:p>
      </dgm:t>
    </dgm:pt>
    <dgm:pt modelId="{BAEF9C7B-A906-441A-9012-0A8931709995}" type="sibTrans" cxnId="{1B02B2A0-49F2-4D03-BB2B-52852786DF51}">
      <dgm:prSet/>
      <dgm:spPr/>
      <dgm:t>
        <a:bodyPr/>
        <a:lstStyle/>
        <a:p>
          <a:endParaRPr lang="en-US"/>
        </a:p>
      </dgm:t>
    </dgm:pt>
    <dgm:pt modelId="{960EA54F-E6B1-449B-884F-C0BDBFEE61EC}" type="pres">
      <dgm:prSet presAssocID="{7CE5C5B5-A538-42FC-A939-25A165F93C9F}" presName="Name0" presStyleCnt="0">
        <dgm:presLayoutVars>
          <dgm:dir/>
          <dgm:resizeHandles val="exact"/>
        </dgm:presLayoutVars>
      </dgm:prSet>
      <dgm:spPr/>
    </dgm:pt>
    <dgm:pt modelId="{9C329F5D-97CA-477D-8793-C6BD65AC4F05}" type="pres">
      <dgm:prSet presAssocID="{CBE2A2B7-D576-415C-ADDC-196834487E91}" presName="composite" presStyleCnt="0"/>
      <dgm:spPr/>
    </dgm:pt>
    <dgm:pt modelId="{C24A90D5-488C-44DD-942B-4A6482228D4E}" type="pres">
      <dgm:prSet presAssocID="{CBE2A2B7-D576-415C-ADDC-196834487E91}" presName="rect1" presStyleLbl="bgShp" presStyleIdx="0" presStyleCnt="5" custScaleX="67535" custLinFactNeighborX="-1164" custLinFactNeighborY="-2928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24736A6A-9D2C-4FF4-B606-C9A613146E7B}" type="pres">
      <dgm:prSet presAssocID="{CBE2A2B7-D576-415C-ADDC-196834487E91}" presName="rect2" presStyleLbl="trBgShp" presStyleIdx="0" presStyleCnt="5" custScaleY="136492" custLinFactNeighborX="-38" custLinFactNeighborY="32217">
        <dgm:presLayoutVars>
          <dgm:bulletEnabled val="1"/>
        </dgm:presLayoutVars>
      </dgm:prSet>
      <dgm:spPr/>
    </dgm:pt>
    <dgm:pt modelId="{CFFD8C44-88C5-455F-B9F1-F1D65C279B9E}" type="pres">
      <dgm:prSet presAssocID="{47F5A607-C749-4E00-B4B6-64FE6F9288F3}" presName="sibTrans" presStyleCnt="0"/>
      <dgm:spPr/>
    </dgm:pt>
    <dgm:pt modelId="{257B01B0-4EC1-47DB-AA32-C8C246FD9346}" type="pres">
      <dgm:prSet presAssocID="{34E4164A-BFCC-4D32-A791-7A026FB869B5}" presName="composite" presStyleCnt="0"/>
      <dgm:spPr/>
    </dgm:pt>
    <dgm:pt modelId="{6EB19F96-E106-48A2-86F2-533FDF383253}" type="pres">
      <dgm:prSet presAssocID="{34E4164A-BFCC-4D32-A791-7A026FB869B5}" presName="rect1" presStyleLbl="bgShp" presStyleIdx="1" presStyleCnt="5" custScaleX="69484" custLinFactNeighborX="-97" custLinFactNeighborY="-29780"/>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effectLst>
          <a:outerShdw blurRad="50800" dist="38100" dir="2700000" algn="tl" rotWithShape="0">
            <a:prstClr val="black">
              <a:alpha val="40000"/>
            </a:prstClr>
          </a:outerShdw>
        </a:effectLst>
      </dgm:spPr>
    </dgm:pt>
    <dgm:pt modelId="{B931CDD3-CBE7-4594-91FB-4BF7EEC6F029}" type="pres">
      <dgm:prSet presAssocID="{34E4164A-BFCC-4D32-A791-7A026FB869B5}" presName="rect2" presStyleLbl="trBgShp" presStyleIdx="1" presStyleCnt="5" custScaleY="142622" custLinFactNeighborX="-97" custLinFactNeighborY="28448">
        <dgm:presLayoutVars>
          <dgm:bulletEnabled val="1"/>
        </dgm:presLayoutVars>
      </dgm:prSet>
      <dgm:spPr/>
    </dgm:pt>
    <dgm:pt modelId="{FF055B9A-6C20-482F-8C58-C1050120DAB3}" type="pres">
      <dgm:prSet presAssocID="{3F06A2AA-4D0A-429A-9C1D-9328767F67C2}" presName="sibTrans" presStyleCnt="0"/>
      <dgm:spPr/>
    </dgm:pt>
    <dgm:pt modelId="{D7036A09-9E6C-4C72-9245-DCF618C3A4C6}" type="pres">
      <dgm:prSet presAssocID="{AE4EE86C-FB31-46EE-A409-E9A077DD132F}" presName="composite" presStyleCnt="0"/>
      <dgm:spPr/>
    </dgm:pt>
    <dgm:pt modelId="{3935E69B-5C5E-4849-BF02-5AB35A0D9261}" type="pres">
      <dgm:prSet presAssocID="{AE4EE86C-FB31-46EE-A409-E9A077DD132F}" presName="rect1" presStyleLbl="bgShp" presStyleIdx="2" presStyleCnt="5" custScaleX="58459" custScaleY="99015" custLinFactNeighborX="-3829" custLinFactNeighborY="-29780"/>
      <dgm:spPr>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St. Patrick's Day decorations"/>
        </a:ext>
      </dgm:extLst>
    </dgm:pt>
    <dgm:pt modelId="{DD3567F7-3151-4A5F-B30A-791EC2DE674C}" type="pres">
      <dgm:prSet presAssocID="{AE4EE86C-FB31-46EE-A409-E9A077DD132F}" presName="rect2" presStyleLbl="trBgShp" presStyleIdx="2" presStyleCnt="5" custScaleY="142765" custLinFactNeighborX="-3633" custLinFactNeighborY="29080">
        <dgm:presLayoutVars>
          <dgm:bulletEnabled val="1"/>
        </dgm:presLayoutVars>
      </dgm:prSet>
      <dgm:spPr/>
    </dgm:pt>
    <dgm:pt modelId="{7785B32A-0F50-48BC-B6DA-6536EBC62B52}" type="pres">
      <dgm:prSet presAssocID="{36D6917F-70AC-4BC8-956A-03CA61734C18}" presName="sibTrans" presStyleCnt="0"/>
      <dgm:spPr/>
    </dgm:pt>
    <dgm:pt modelId="{E571FBF5-51E4-4118-839C-2CD4A37EE73B}" type="pres">
      <dgm:prSet presAssocID="{E554AF17-5D52-48C7-AB17-26A04AA0633A}" presName="composite" presStyleCnt="0"/>
      <dgm:spPr/>
    </dgm:pt>
    <dgm:pt modelId="{7C691F25-EF4C-4834-86B5-EECE873C09A2}" type="pres">
      <dgm:prSet presAssocID="{E554AF17-5D52-48C7-AB17-26A04AA0633A}" presName="rect1" presStyleLbl="bgShp" presStyleIdx="3" presStyleCnt="5" custScaleX="60285" custLinFactNeighborX="1687" custLinFactNeighborY="2023"/>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 modelId="{EE1E3682-B205-4050-8ACA-34F61D33D10A}" type="pres">
      <dgm:prSet presAssocID="{E554AF17-5D52-48C7-AB17-26A04AA0633A}" presName="rect2" presStyleLbl="trBgShp" presStyleIdx="3" presStyleCnt="5" custScaleY="178617" custLinFactY="56780" custLinFactNeighborX="425" custLinFactNeighborY="100000">
        <dgm:presLayoutVars>
          <dgm:bulletEnabled val="1"/>
        </dgm:presLayoutVars>
      </dgm:prSet>
      <dgm:spPr/>
    </dgm:pt>
    <dgm:pt modelId="{865315D1-B267-497D-92ED-E6E945C42176}" type="pres">
      <dgm:prSet presAssocID="{4F13AEFB-400E-4F1B-A59C-664F264AC6D3}" presName="sibTrans" presStyleCnt="0"/>
      <dgm:spPr/>
    </dgm:pt>
    <dgm:pt modelId="{603D55B9-4B0F-4373-A2AA-EAEA91BDF934}" type="pres">
      <dgm:prSet presAssocID="{81C27A94-6ED2-4846-9B88-4A757FDE7F0A}" presName="composite" presStyleCnt="0"/>
      <dgm:spPr/>
    </dgm:pt>
    <dgm:pt modelId="{E4202F57-8BC5-40F0-9AB7-685E9029BBF0}" type="pres">
      <dgm:prSet presAssocID="{81C27A94-6ED2-4846-9B88-4A757FDE7F0A}" presName="rect1" presStyleLbl="bgShp" presStyleIdx="4" presStyleCnt="5" custAng="5400000" custScaleX="65673" custLinFactNeighborX="2956" custLinFactNeighborY="-1109"/>
      <dgm:spPr>
        <a:solidFill>
          <a:schemeClr val="bg1"/>
        </a:solidFill>
        <a:effectLst>
          <a:outerShdw blurRad="50800" dist="38100" dir="2700000" algn="tl" rotWithShape="0">
            <a:prstClr val="black">
              <a:alpha val="40000"/>
            </a:prstClr>
          </a:outerShdw>
        </a:effectLst>
      </dgm:spPr>
    </dgm:pt>
    <dgm:pt modelId="{372A7C94-5FDE-445C-9AAC-3378700FCA9C}" type="pres">
      <dgm:prSet presAssocID="{81C27A94-6ED2-4846-9B88-4A757FDE7F0A}" presName="rect2" presStyleLbl="trBgShp" presStyleIdx="4" presStyleCnt="5" custScaleX="113938" custScaleY="180390" custLinFactY="54822" custLinFactNeighborX="1801" custLinFactNeighborY="100000">
        <dgm:presLayoutVars>
          <dgm:bulletEnabled val="1"/>
        </dgm:presLayoutVars>
      </dgm:prSet>
      <dgm:spPr/>
    </dgm:pt>
  </dgm:ptLst>
  <dgm:cxnLst>
    <dgm:cxn modelId="{FCEDBD01-F3F9-40FC-8950-DEB4DC040280}" type="presOf" srcId="{CBE2A2B7-D576-415C-ADDC-196834487E91}" destId="{24736A6A-9D2C-4FF4-B606-C9A613146E7B}" srcOrd="0" destOrd="0" presId="urn:microsoft.com/office/officeart/2008/layout/BendingPictureSemiTransparentText"/>
    <dgm:cxn modelId="{B5A7A10C-F0C5-492A-9FA1-775688BB5196}" type="presOf" srcId="{AE4EE86C-FB31-46EE-A409-E9A077DD132F}" destId="{DD3567F7-3151-4A5F-B30A-791EC2DE674C}" srcOrd="0" destOrd="0" presId="urn:microsoft.com/office/officeart/2008/layout/BendingPictureSemiTransparentText"/>
    <dgm:cxn modelId="{57C9051A-C37E-43D3-AD93-9A873F029890}" type="presOf" srcId="{E554AF17-5D52-48C7-AB17-26A04AA0633A}" destId="{EE1E3682-B205-4050-8ACA-34F61D33D10A}" srcOrd="0" destOrd="0" presId="urn:microsoft.com/office/officeart/2008/layout/BendingPictureSemiTransparentText"/>
    <dgm:cxn modelId="{7BC7F464-9310-4C84-8F16-A8A6ED568743}" srcId="{7CE5C5B5-A538-42FC-A939-25A165F93C9F}" destId="{CBE2A2B7-D576-415C-ADDC-196834487E91}" srcOrd="0" destOrd="0" parTransId="{E537705D-A268-4955-8408-7C18A9EE153A}" sibTransId="{47F5A607-C749-4E00-B4B6-64FE6F9288F3}"/>
    <dgm:cxn modelId="{F222D84C-D396-453D-BD78-49DC534A187F}" type="presOf" srcId="{34E4164A-BFCC-4D32-A791-7A026FB869B5}" destId="{B931CDD3-CBE7-4594-91FB-4BF7EEC6F029}" srcOrd="0" destOrd="0" presId="urn:microsoft.com/office/officeart/2008/layout/BendingPictureSemiTransparentText"/>
    <dgm:cxn modelId="{DADD236E-D1B1-4E40-BD3F-27464CC594B7}" srcId="{7CE5C5B5-A538-42FC-A939-25A165F93C9F}" destId="{34E4164A-BFCC-4D32-A791-7A026FB869B5}" srcOrd="1" destOrd="0" parTransId="{94D54F20-DF2F-4828-88B7-2276638263B7}" sibTransId="{3F06A2AA-4D0A-429A-9C1D-9328767F67C2}"/>
    <dgm:cxn modelId="{1B02B2A0-49F2-4D03-BB2B-52852786DF51}" srcId="{7CE5C5B5-A538-42FC-A939-25A165F93C9F}" destId="{81C27A94-6ED2-4846-9B88-4A757FDE7F0A}" srcOrd="4" destOrd="0" parTransId="{477C693F-EBC0-4508-9879-81450A871883}" sibTransId="{BAEF9C7B-A906-441A-9012-0A8931709995}"/>
    <dgm:cxn modelId="{174EBBB7-E65F-427F-B1DB-740A6076084E}" srcId="{7CE5C5B5-A538-42FC-A939-25A165F93C9F}" destId="{AE4EE86C-FB31-46EE-A409-E9A077DD132F}" srcOrd="2" destOrd="0" parTransId="{B07A04B2-1F11-4FD9-9868-D66DAE17B8F4}" sibTransId="{36D6917F-70AC-4BC8-956A-03CA61734C18}"/>
    <dgm:cxn modelId="{E7DD3DDA-C668-4CC1-A25F-F825D121EB73}" type="presOf" srcId="{81C27A94-6ED2-4846-9B88-4A757FDE7F0A}" destId="{372A7C94-5FDE-445C-9AAC-3378700FCA9C}" srcOrd="0" destOrd="0" presId="urn:microsoft.com/office/officeart/2008/layout/BendingPictureSemiTransparentText"/>
    <dgm:cxn modelId="{8096C2F1-41C6-42F4-9FDE-846CB7DA918B}" srcId="{7CE5C5B5-A538-42FC-A939-25A165F93C9F}" destId="{E554AF17-5D52-48C7-AB17-26A04AA0633A}" srcOrd="3" destOrd="0" parTransId="{7D4A42F4-5382-4DE3-83A5-E114C455258D}" sibTransId="{4F13AEFB-400E-4F1B-A59C-664F264AC6D3}"/>
    <dgm:cxn modelId="{335E80FB-61A6-4359-81E2-D385F4DD5550}" type="presOf" srcId="{7CE5C5B5-A538-42FC-A939-25A165F93C9F}" destId="{960EA54F-E6B1-449B-884F-C0BDBFEE61EC}" srcOrd="0" destOrd="0" presId="urn:microsoft.com/office/officeart/2008/layout/BendingPictureSemiTransparentText"/>
    <dgm:cxn modelId="{1348F11D-EEAB-48EB-ACAE-30F4E7053E89}" type="presParOf" srcId="{960EA54F-E6B1-449B-884F-C0BDBFEE61EC}" destId="{9C329F5D-97CA-477D-8793-C6BD65AC4F05}" srcOrd="0" destOrd="0" presId="urn:microsoft.com/office/officeart/2008/layout/BendingPictureSemiTransparentText"/>
    <dgm:cxn modelId="{62D1B93A-43F9-4809-932B-9BD17237EAA8}" type="presParOf" srcId="{9C329F5D-97CA-477D-8793-C6BD65AC4F05}" destId="{C24A90D5-488C-44DD-942B-4A6482228D4E}" srcOrd="0" destOrd="0" presId="urn:microsoft.com/office/officeart/2008/layout/BendingPictureSemiTransparentText"/>
    <dgm:cxn modelId="{C6C697F3-6087-46D5-AD22-624C88DBAA2A}" type="presParOf" srcId="{9C329F5D-97CA-477D-8793-C6BD65AC4F05}" destId="{24736A6A-9D2C-4FF4-B606-C9A613146E7B}" srcOrd="1" destOrd="0" presId="urn:microsoft.com/office/officeart/2008/layout/BendingPictureSemiTransparentText"/>
    <dgm:cxn modelId="{D016B645-0043-4A90-B615-2CC38D7E3810}" type="presParOf" srcId="{960EA54F-E6B1-449B-884F-C0BDBFEE61EC}" destId="{CFFD8C44-88C5-455F-B9F1-F1D65C279B9E}" srcOrd="1" destOrd="0" presId="urn:microsoft.com/office/officeart/2008/layout/BendingPictureSemiTransparentText"/>
    <dgm:cxn modelId="{B8D0BB7E-4165-43FD-A503-0F6D17E5C8DE}" type="presParOf" srcId="{960EA54F-E6B1-449B-884F-C0BDBFEE61EC}" destId="{257B01B0-4EC1-47DB-AA32-C8C246FD9346}" srcOrd="2" destOrd="0" presId="urn:microsoft.com/office/officeart/2008/layout/BendingPictureSemiTransparentText"/>
    <dgm:cxn modelId="{91B7985D-A415-4CC1-A19E-F73991CB6C4C}" type="presParOf" srcId="{257B01B0-4EC1-47DB-AA32-C8C246FD9346}" destId="{6EB19F96-E106-48A2-86F2-533FDF383253}" srcOrd="0" destOrd="0" presId="urn:microsoft.com/office/officeart/2008/layout/BendingPictureSemiTransparentText"/>
    <dgm:cxn modelId="{8EA18752-56C1-4B54-9C08-65F46967F6C1}" type="presParOf" srcId="{257B01B0-4EC1-47DB-AA32-C8C246FD9346}" destId="{B931CDD3-CBE7-4594-91FB-4BF7EEC6F029}" srcOrd="1" destOrd="0" presId="urn:microsoft.com/office/officeart/2008/layout/BendingPictureSemiTransparentText"/>
    <dgm:cxn modelId="{9A845F9C-567F-4BC8-A0C5-1F37F32C3930}" type="presParOf" srcId="{960EA54F-E6B1-449B-884F-C0BDBFEE61EC}" destId="{FF055B9A-6C20-482F-8C58-C1050120DAB3}" srcOrd="3" destOrd="0" presId="urn:microsoft.com/office/officeart/2008/layout/BendingPictureSemiTransparentText"/>
    <dgm:cxn modelId="{983B7954-0A4B-4F48-B22B-66A3462F89D4}" type="presParOf" srcId="{960EA54F-E6B1-449B-884F-C0BDBFEE61EC}" destId="{D7036A09-9E6C-4C72-9245-DCF618C3A4C6}" srcOrd="4" destOrd="0" presId="urn:microsoft.com/office/officeart/2008/layout/BendingPictureSemiTransparentText"/>
    <dgm:cxn modelId="{4B1E9F81-EC5F-40AE-A3A9-61988B251902}" type="presParOf" srcId="{D7036A09-9E6C-4C72-9245-DCF618C3A4C6}" destId="{3935E69B-5C5E-4849-BF02-5AB35A0D9261}" srcOrd="0" destOrd="0" presId="urn:microsoft.com/office/officeart/2008/layout/BendingPictureSemiTransparentText"/>
    <dgm:cxn modelId="{CAA0E0A7-3125-4CBE-AD38-1F2DD3D91B4B}" type="presParOf" srcId="{D7036A09-9E6C-4C72-9245-DCF618C3A4C6}" destId="{DD3567F7-3151-4A5F-B30A-791EC2DE674C}" srcOrd="1" destOrd="0" presId="urn:microsoft.com/office/officeart/2008/layout/BendingPictureSemiTransparentText"/>
    <dgm:cxn modelId="{18B33C5D-32C7-4465-869C-7766DD14D612}" type="presParOf" srcId="{960EA54F-E6B1-449B-884F-C0BDBFEE61EC}" destId="{7785B32A-0F50-48BC-B6DA-6536EBC62B52}" srcOrd="5" destOrd="0" presId="urn:microsoft.com/office/officeart/2008/layout/BendingPictureSemiTransparentText"/>
    <dgm:cxn modelId="{1DE94530-FF19-469E-89C0-EA30A0CF402D}" type="presParOf" srcId="{960EA54F-E6B1-449B-884F-C0BDBFEE61EC}" destId="{E571FBF5-51E4-4118-839C-2CD4A37EE73B}" srcOrd="6" destOrd="0" presId="urn:microsoft.com/office/officeart/2008/layout/BendingPictureSemiTransparentText"/>
    <dgm:cxn modelId="{A9768016-795C-465A-A67F-7E2DD0D574B0}" type="presParOf" srcId="{E571FBF5-51E4-4118-839C-2CD4A37EE73B}" destId="{7C691F25-EF4C-4834-86B5-EECE873C09A2}" srcOrd="0" destOrd="0" presId="urn:microsoft.com/office/officeart/2008/layout/BendingPictureSemiTransparentText"/>
    <dgm:cxn modelId="{72E4B8AF-0849-4243-8135-0848C3A75AA8}" type="presParOf" srcId="{E571FBF5-51E4-4118-839C-2CD4A37EE73B}" destId="{EE1E3682-B205-4050-8ACA-34F61D33D10A}" srcOrd="1" destOrd="0" presId="urn:microsoft.com/office/officeart/2008/layout/BendingPictureSemiTransparentText"/>
    <dgm:cxn modelId="{E79670B0-8737-4909-9A94-387D28A941D5}" type="presParOf" srcId="{960EA54F-E6B1-449B-884F-C0BDBFEE61EC}" destId="{865315D1-B267-497D-92ED-E6E945C42176}" srcOrd="7" destOrd="0" presId="urn:microsoft.com/office/officeart/2008/layout/BendingPictureSemiTransparentText"/>
    <dgm:cxn modelId="{79EC8C7B-7B08-4EBB-A23C-FD9624218E51}" type="presParOf" srcId="{960EA54F-E6B1-449B-884F-C0BDBFEE61EC}" destId="{603D55B9-4B0F-4373-A2AA-EAEA91BDF934}" srcOrd="8" destOrd="0" presId="urn:microsoft.com/office/officeart/2008/layout/BendingPictureSemiTransparentText"/>
    <dgm:cxn modelId="{47B2411A-BC70-4FD4-A664-A71290094748}" type="presParOf" srcId="{603D55B9-4B0F-4373-A2AA-EAEA91BDF934}" destId="{E4202F57-8BC5-40F0-9AB7-685E9029BBF0}" srcOrd="0" destOrd="0" presId="urn:microsoft.com/office/officeart/2008/layout/BendingPictureSemiTransparentText"/>
    <dgm:cxn modelId="{59CADC28-D5EC-408F-8F52-D756BBA30C82}" type="presParOf" srcId="{603D55B9-4B0F-4373-A2AA-EAEA91BDF934}" destId="{372A7C94-5FDE-445C-9AAC-3378700FCA9C}" srcOrd="1" destOrd="0" presId="urn:microsoft.com/office/officeart/2008/layout/BendingPictureSemiTransparent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0FA6AF-B8C6-4B49-8FBC-734B1A5B9FA5}" type="doc">
      <dgm:prSet loTypeId="urn:microsoft.com/office/officeart/2005/8/layout/hChevron3" loCatId="process" qsTypeId="urn:microsoft.com/office/officeart/2005/8/quickstyle/simple1" qsCatId="simple" csTypeId="urn:microsoft.com/office/officeart/2005/8/colors/colorful4" csCatId="colorful" phldr="1"/>
      <dgm:spPr/>
      <dgm:t>
        <a:bodyPr/>
        <a:lstStyle/>
        <a:p>
          <a:endParaRPr lang="en-US"/>
        </a:p>
      </dgm:t>
    </dgm:pt>
    <dgm:pt modelId="{095BA274-C186-411B-8CD1-33D8E92B8BA6}">
      <dgm:prSet phldrT="[Text]" phldr="0"/>
      <dgm:spPr/>
      <dgm:t>
        <a:bodyPr/>
        <a:lstStyle/>
        <a:p>
          <a:pPr rtl="0"/>
          <a:r>
            <a:rPr lang="en-US">
              <a:latin typeface="Arial"/>
            </a:rPr>
            <a:t>Child Find</a:t>
          </a:r>
          <a:endParaRPr lang="en-US"/>
        </a:p>
      </dgm:t>
    </dgm:pt>
    <dgm:pt modelId="{4F8009BA-FBB6-4CC9-ADB9-CF3FE2C7D30C}" type="parTrans" cxnId="{DFEA7F3C-82C5-419B-BED1-9282B8AB3EE2}">
      <dgm:prSet/>
      <dgm:spPr/>
      <dgm:t>
        <a:bodyPr/>
        <a:lstStyle/>
        <a:p>
          <a:endParaRPr lang="en-US"/>
        </a:p>
      </dgm:t>
    </dgm:pt>
    <dgm:pt modelId="{5DC93E80-412A-422B-9E83-272E09DF1A7F}" type="sibTrans" cxnId="{DFEA7F3C-82C5-419B-BED1-9282B8AB3EE2}">
      <dgm:prSet/>
      <dgm:spPr/>
      <dgm:t>
        <a:bodyPr/>
        <a:lstStyle/>
        <a:p>
          <a:endParaRPr lang="en-US"/>
        </a:p>
      </dgm:t>
    </dgm:pt>
    <dgm:pt modelId="{67101131-EB9D-47A1-9FB4-87EC5D3CB198}">
      <dgm:prSet phldrT="[Text]" phldr="0"/>
      <dgm:spPr/>
      <dgm:t>
        <a:bodyPr/>
        <a:lstStyle/>
        <a:p>
          <a:pPr rtl="0"/>
          <a:r>
            <a:rPr lang="en-US">
              <a:latin typeface="Arial"/>
            </a:rPr>
            <a:t>Least Restrictive Environment</a:t>
          </a:r>
          <a:endParaRPr lang="en-US"/>
        </a:p>
      </dgm:t>
    </dgm:pt>
    <dgm:pt modelId="{9108087A-895A-420C-97C5-E83A2494DCA5}" type="parTrans" cxnId="{945A157A-5D80-48C4-92A5-AA2A90DDD75C}">
      <dgm:prSet/>
      <dgm:spPr/>
      <dgm:t>
        <a:bodyPr/>
        <a:lstStyle/>
        <a:p>
          <a:endParaRPr lang="en-US"/>
        </a:p>
      </dgm:t>
    </dgm:pt>
    <dgm:pt modelId="{22CA4C40-14BB-4DA9-AC19-D09BE288A94A}" type="sibTrans" cxnId="{945A157A-5D80-48C4-92A5-AA2A90DDD75C}">
      <dgm:prSet/>
      <dgm:spPr/>
      <dgm:t>
        <a:bodyPr/>
        <a:lstStyle/>
        <a:p>
          <a:endParaRPr lang="en-US"/>
        </a:p>
      </dgm:t>
    </dgm:pt>
    <dgm:pt modelId="{EA0F304F-0C21-47C0-AC29-921BD67E2880}">
      <dgm:prSet phldrT="[Text]" phldr="0"/>
      <dgm:spPr/>
      <dgm:t>
        <a:bodyPr/>
        <a:lstStyle/>
        <a:p>
          <a:pPr rtl="0"/>
          <a:r>
            <a:rPr lang="en-US">
              <a:latin typeface="Arial"/>
            </a:rPr>
            <a:t>Early Childhood Special Education</a:t>
          </a:r>
          <a:endParaRPr lang="en-US"/>
        </a:p>
      </dgm:t>
    </dgm:pt>
    <dgm:pt modelId="{2C6A05DE-DD59-46D1-B4C9-7B134BDE3F39}" type="parTrans" cxnId="{8D1C83BA-11B4-4AB0-A041-3A407393A063}">
      <dgm:prSet/>
      <dgm:spPr/>
      <dgm:t>
        <a:bodyPr/>
        <a:lstStyle/>
        <a:p>
          <a:endParaRPr lang="en-US"/>
        </a:p>
      </dgm:t>
    </dgm:pt>
    <dgm:pt modelId="{A9998B24-E30D-4692-9E9A-632A77F15A47}" type="sibTrans" cxnId="{8D1C83BA-11B4-4AB0-A041-3A407393A063}">
      <dgm:prSet/>
      <dgm:spPr/>
      <dgm:t>
        <a:bodyPr/>
        <a:lstStyle/>
        <a:p>
          <a:endParaRPr lang="en-US"/>
        </a:p>
      </dgm:t>
    </dgm:pt>
    <dgm:pt modelId="{AB6AF4F6-3C4B-49B4-B015-0E41DFE5FF2E}">
      <dgm:prSet phldr="0"/>
      <dgm:spPr/>
      <dgm:t>
        <a:bodyPr/>
        <a:lstStyle/>
        <a:p>
          <a:pPr rtl="0"/>
          <a:r>
            <a:rPr lang="en-US">
              <a:latin typeface="Arial"/>
            </a:rPr>
            <a:t>Service Delivery</a:t>
          </a:r>
        </a:p>
      </dgm:t>
    </dgm:pt>
    <dgm:pt modelId="{02A1607E-21B0-4262-9312-D7AC9765ED10}" type="parTrans" cxnId="{5959507E-6F96-4A92-B2AB-81F3EF879748}">
      <dgm:prSet/>
      <dgm:spPr/>
      <dgm:t>
        <a:bodyPr/>
        <a:lstStyle/>
        <a:p>
          <a:endParaRPr lang="en-US"/>
        </a:p>
      </dgm:t>
    </dgm:pt>
    <dgm:pt modelId="{FE24A976-BA94-44F2-863D-4C2546B515E2}" type="sibTrans" cxnId="{5959507E-6F96-4A92-B2AB-81F3EF879748}">
      <dgm:prSet/>
      <dgm:spPr/>
      <dgm:t>
        <a:bodyPr/>
        <a:lstStyle/>
        <a:p>
          <a:endParaRPr lang="en-US"/>
        </a:p>
      </dgm:t>
    </dgm:pt>
    <dgm:pt modelId="{0FB2F928-4B22-4A36-9A4F-3476E36B0144}">
      <dgm:prSet phldr="0"/>
      <dgm:spPr/>
      <dgm:t>
        <a:bodyPr/>
        <a:lstStyle/>
        <a:p>
          <a:pPr rtl="0"/>
          <a:r>
            <a:rPr lang="en-US">
              <a:latin typeface="Arial"/>
            </a:rPr>
            <a:t>Discipline</a:t>
          </a:r>
        </a:p>
      </dgm:t>
    </dgm:pt>
    <dgm:pt modelId="{8713E6AC-419F-45D0-B71B-BE901BB026E2}" type="parTrans" cxnId="{65B63981-751A-42B7-8606-52A766D2D722}">
      <dgm:prSet/>
      <dgm:spPr/>
      <dgm:t>
        <a:bodyPr/>
        <a:lstStyle/>
        <a:p>
          <a:endParaRPr lang="en-US"/>
        </a:p>
      </dgm:t>
    </dgm:pt>
    <dgm:pt modelId="{DE761AC5-1591-48C8-BDAF-B2FD400FC236}" type="sibTrans" cxnId="{65B63981-751A-42B7-8606-52A766D2D722}">
      <dgm:prSet/>
      <dgm:spPr/>
      <dgm:t>
        <a:bodyPr/>
        <a:lstStyle/>
        <a:p>
          <a:endParaRPr lang="en-US"/>
        </a:p>
      </dgm:t>
    </dgm:pt>
    <dgm:pt modelId="{83D86512-7922-424E-BBFB-7C09264930DA}">
      <dgm:prSet phldr="0"/>
      <dgm:spPr/>
      <dgm:t>
        <a:bodyPr/>
        <a:lstStyle/>
        <a:p>
          <a:pPr rtl="0"/>
          <a:r>
            <a:rPr lang="en-US">
              <a:latin typeface="Arial"/>
            </a:rPr>
            <a:t>Alternate Assessment</a:t>
          </a:r>
        </a:p>
      </dgm:t>
    </dgm:pt>
    <dgm:pt modelId="{E7A2D12A-3BDA-4608-BAD4-894F5BC62F8D}" type="parTrans" cxnId="{53ACD671-8849-489F-9C36-0281A62C1D3C}">
      <dgm:prSet/>
      <dgm:spPr/>
      <dgm:t>
        <a:bodyPr/>
        <a:lstStyle/>
        <a:p>
          <a:endParaRPr lang="en-US"/>
        </a:p>
      </dgm:t>
    </dgm:pt>
    <dgm:pt modelId="{B5545746-3AD6-4C0D-8CFC-4BCE5E132D97}" type="sibTrans" cxnId="{53ACD671-8849-489F-9C36-0281A62C1D3C}">
      <dgm:prSet/>
      <dgm:spPr/>
      <dgm:t>
        <a:bodyPr/>
        <a:lstStyle/>
        <a:p>
          <a:endParaRPr lang="en-US"/>
        </a:p>
      </dgm:t>
    </dgm:pt>
    <dgm:pt modelId="{01051270-0BFD-4560-AA6D-535FAEE2D8C2}" type="pres">
      <dgm:prSet presAssocID="{8B0FA6AF-B8C6-4B49-8FBC-734B1A5B9FA5}" presName="Name0" presStyleCnt="0">
        <dgm:presLayoutVars>
          <dgm:dir/>
          <dgm:resizeHandles val="exact"/>
        </dgm:presLayoutVars>
      </dgm:prSet>
      <dgm:spPr/>
    </dgm:pt>
    <dgm:pt modelId="{8AB4D2E8-8222-45DD-967D-EAE2922273BC}" type="pres">
      <dgm:prSet presAssocID="{095BA274-C186-411B-8CD1-33D8E92B8BA6}" presName="parTxOnly" presStyleLbl="node1" presStyleIdx="0" presStyleCnt="6">
        <dgm:presLayoutVars>
          <dgm:bulletEnabled val="1"/>
        </dgm:presLayoutVars>
      </dgm:prSet>
      <dgm:spPr/>
    </dgm:pt>
    <dgm:pt modelId="{0382927A-6C49-4AFA-B10D-D3AF5258474C}" type="pres">
      <dgm:prSet presAssocID="{5DC93E80-412A-422B-9E83-272E09DF1A7F}" presName="parSpace" presStyleCnt="0"/>
      <dgm:spPr/>
    </dgm:pt>
    <dgm:pt modelId="{17AD1908-DA75-452A-8122-02277E1F51D4}" type="pres">
      <dgm:prSet presAssocID="{67101131-EB9D-47A1-9FB4-87EC5D3CB198}" presName="parTxOnly" presStyleLbl="node1" presStyleIdx="1" presStyleCnt="6">
        <dgm:presLayoutVars>
          <dgm:bulletEnabled val="1"/>
        </dgm:presLayoutVars>
      </dgm:prSet>
      <dgm:spPr/>
    </dgm:pt>
    <dgm:pt modelId="{EA7C8248-202D-4F85-AAF1-CFD68664AA54}" type="pres">
      <dgm:prSet presAssocID="{22CA4C40-14BB-4DA9-AC19-D09BE288A94A}" presName="parSpace" presStyleCnt="0"/>
      <dgm:spPr/>
    </dgm:pt>
    <dgm:pt modelId="{D8622E0D-43CA-4FA5-84EC-F058AF88EE04}" type="pres">
      <dgm:prSet presAssocID="{EA0F304F-0C21-47C0-AC29-921BD67E2880}" presName="parTxOnly" presStyleLbl="node1" presStyleIdx="2" presStyleCnt="6">
        <dgm:presLayoutVars>
          <dgm:bulletEnabled val="1"/>
        </dgm:presLayoutVars>
      </dgm:prSet>
      <dgm:spPr/>
    </dgm:pt>
    <dgm:pt modelId="{09221B90-FF9B-40F7-96D7-000151CCFF85}" type="pres">
      <dgm:prSet presAssocID="{A9998B24-E30D-4692-9E9A-632A77F15A47}" presName="parSpace" presStyleCnt="0"/>
      <dgm:spPr/>
    </dgm:pt>
    <dgm:pt modelId="{ECA8BFF2-9D77-4C19-A5C9-C9ABBBDB4AAB}" type="pres">
      <dgm:prSet presAssocID="{0FB2F928-4B22-4A36-9A4F-3476E36B0144}" presName="parTxOnly" presStyleLbl="node1" presStyleIdx="3" presStyleCnt="6">
        <dgm:presLayoutVars>
          <dgm:bulletEnabled val="1"/>
        </dgm:presLayoutVars>
      </dgm:prSet>
      <dgm:spPr/>
    </dgm:pt>
    <dgm:pt modelId="{A1706CDC-7512-42EC-82D7-4F4110AB72BB}" type="pres">
      <dgm:prSet presAssocID="{DE761AC5-1591-48C8-BDAF-B2FD400FC236}" presName="parSpace" presStyleCnt="0"/>
      <dgm:spPr/>
    </dgm:pt>
    <dgm:pt modelId="{112B5E9F-B7A2-4484-89EA-8B13324F6C96}" type="pres">
      <dgm:prSet presAssocID="{AB6AF4F6-3C4B-49B4-B015-0E41DFE5FF2E}" presName="parTxOnly" presStyleLbl="node1" presStyleIdx="4" presStyleCnt="6">
        <dgm:presLayoutVars>
          <dgm:bulletEnabled val="1"/>
        </dgm:presLayoutVars>
      </dgm:prSet>
      <dgm:spPr/>
    </dgm:pt>
    <dgm:pt modelId="{E74A81AC-CAD3-42B9-B911-0BADD1866651}" type="pres">
      <dgm:prSet presAssocID="{FE24A976-BA94-44F2-863D-4C2546B515E2}" presName="parSpace" presStyleCnt="0"/>
      <dgm:spPr/>
    </dgm:pt>
    <dgm:pt modelId="{4A60084A-FDA9-48D4-8EF3-9937DE175D26}" type="pres">
      <dgm:prSet presAssocID="{83D86512-7922-424E-BBFB-7C09264930DA}" presName="parTxOnly" presStyleLbl="node1" presStyleIdx="5" presStyleCnt="6">
        <dgm:presLayoutVars>
          <dgm:bulletEnabled val="1"/>
        </dgm:presLayoutVars>
      </dgm:prSet>
      <dgm:spPr/>
    </dgm:pt>
  </dgm:ptLst>
  <dgm:cxnLst>
    <dgm:cxn modelId="{FC56C80C-9631-4F08-B97A-3B2F2A2B33D4}" type="presOf" srcId="{8B0FA6AF-B8C6-4B49-8FBC-734B1A5B9FA5}" destId="{01051270-0BFD-4560-AA6D-535FAEE2D8C2}" srcOrd="0" destOrd="0" presId="urn:microsoft.com/office/officeart/2005/8/layout/hChevron3"/>
    <dgm:cxn modelId="{9672731F-8181-4756-8D27-BC147905CD5C}" type="presOf" srcId="{095BA274-C186-411B-8CD1-33D8E92B8BA6}" destId="{8AB4D2E8-8222-45DD-967D-EAE2922273BC}" srcOrd="0" destOrd="0" presId="urn:microsoft.com/office/officeart/2005/8/layout/hChevron3"/>
    <dgm:cxn modelId="{DFEA7F3C-82C5-419B-BED1-9282B8AB3EE2}" srcId="{8B0FA6AF-B8C6-4B49-8FBC-734B1A5B9FA5}" destId="{095BA274-C186-411B-8CD1-33D8E92B8BA6}" srcOrd="0" destOrd="0" parTransId="{4F8009BA-FBB6-4CC9-ADB9-CF3FE2C7D30C}" sibTransId="{5DC93E80-412A-422B-9E83-272E09DF1A7F}"/>
    <dgm:cxn modelId="{F202913E-31E6-4DA3-BA27-52A002AF2A4A}" type="presOf" srcId="{0FB2F928-4B22-4A36-9A4F-3476E36B0144}" destId="{ECA8BFF2-9D77-4C19-A5C9-C9ABBBDB4AAB}" srcOrd="0" destOrd="0" presId="urn:microsoft.com/office/officeart/2005/8/layout/hChevron3"/>
    <dgm:cxn modelId="{671D416C-E894-458F-9BE8-A1F830D88A69}" type="presOf" srcId="{EA0F304F-0C21-47C0-AC29-921BD67E2880}" destId="{D8622E0D-43CA-4FA5-84EC-F058AF88EE04}" srcOrd="0" destOrd="0" presId="urn:microsoft.com/office/officeart/2005/8/layout/hChevron3"/>
    <dgm:cxn modelId="{53ACD671-8849-489F-9C36-0281A62C1D3C}" srcId="{8B0FA6AF-B8C6-4B49-8FBC-734B1A5B9FA5}" destId="{83D86512-7922-424E-BBFB-7C09264930DA}" srcOrd="5" destOrd="0" parTransId="{E7A2D12A-3BDA-4608-BAD4-894F5BC62F8D}" sibTransId="{B5545746-3AD6-4C0D-8CFC-4BCE5E132D97}"/>
    <dgm:cxn modelId="{945A157A-5D80-48C4-92A5-AA2A90DDD75C}" srcId="{8B0FA6AF-B8C6-4B49-8FBC-734B1A5B9FA5}" destId="{67101131-EB9D-47A1-9FB4-87EC5D3CB198}" srcOrd="1" destOrd="0" parTransId="{9108087A-895A-420C-97C5-E83A2494DCA5}" sibTransId="{22CA4C40-14BB-4DA9-AC19-D09BE288A94A}"/>
    <dgm:cxn modelId="{D61ADF7D-F59A-4889-A448-A02E114E7689}" type="presOf" srcId="{83D86512-7922-424E-BBFB-7C09264930DA}" destId="{4A60084A-FDA9-48D4-8EF3-9937DE175D26}" srcOrd="0" destOrd="0" presId="urn:microsoft.com/office/officeart/2005/8/layout/hChevron3"/>
    <dgm:cxn modelId="{5959507E-6F96-4A92-B2AB-81F3EF879748}" srcId="{8B0FA6AF-B8C6-4B49-8FBC-734B1A5B9FA5}" destId="{AB6AF4F6-3C4B-49B4-B015-0E41DFE5FF2E}" srcOrd="4" destOrd="0" parTransId="{02A1607E-21B0-4262-9312-D7AC9765ED10}" sibTransId="{FE24A976-BA94-44F2-863D-4C2546B515E2}"/>
    <dgm:cxn modelId="{65B63981-751A-42B7-8606-52A766D2D722}" srcId="{8B0FA6AF-B8C6-4B49-8FBC-734B1A5B9FA5}" destId="{0FB2F928-4B22-4A36-9A4F-3476E36B0144}" srcOrd="3" destOrd="0" parTransId="{8713E6AC-419F-45D0-B71B-BE901BB026E2}" sibTransId="{DE761AC5-1591-48C8-BDAF-B2FD400FC236}"/>
    <dgm:cxn modelId="{545DC587-9A1F-4B5D-BA08-3AC49DB90530}" type="presOf" srcId="{67101131-EB9D-47A1-9FB4-87EC5D3CB198}" destId="{17AD1908-DA75-452A-8122-02277E1F51D4}" srcOrd="0" destOrd="0" presId="urn:microsoft.com/office/officeart/2005/8/layout/hChevron3"/>
    <dgm:cxn modelId="{8D1C83BA-11B4-4AB0-A041-3A407393A063}" srcId="{8B0FA6AF-B8C6-4B49-8FBC-734B1A5B9FA5}" destId="{EA0F304F-0C21-47C0-AC29-921BD67E2880}" srcOrd="2" destOrd="0" parTransId="{2C6A05DE-DD59-46D1-B4C9-7B134BDE3F39}" sibTransId="{A9998B24-E30D-4692-9E9A-632A77F15A47}"/>
    <dgm:cxn modelId="{BD8235CD-160C-44CB-A0CE-C8D388B2063D}" type="presOf" srcId="{AB6AF4F6-3C4B-49B4-B015-0E41DFE5FF2E}" destId="{112B5E9F-B7A2-4484-89EA-8B13324F6C96}" srcOrd="0" destOrd="0" presId="urn:microsoft.com/office/officeart/2005/8/layout/hChevron3"/>
    <dgm:cxn modelId="{48776D39-8663-4F61-AAD4-8B15CE70792A}" type="presParOf" srcId="{01051270-0BFD-4560-AA6D-535FAEE2D8C2}" destId="{8AB4D2E8-8222-45DD-967D-EAE2922273BC}" srcOrd="0" destOrd="0" presId="urn:microsoft.com/office/officeart/2005/8/layout/hChevron3"/>
    <dgm:cxn modelId="{485A3F49-A769-4ED5-B043-F044C3E53D3C}" type="presParOf" srcId="{01051270-0BFD-4560-AA6D-535FAEE2D8C2}" destId="{0382927A-6C49-4AFA-B10D-D3AF5258474C}" srcOrd="1" destOrd="0" presId="urn:microsoft.com/office/officeart/2005/8/layout/hChevron3"/>
    <dgm:cxn modelId="{84430CC1-9533-48BA-A712-422F182EDF9A}" type="presParOf" srcId="{01051270-0BFD-4560-AA6D-535FAEE2D8C2}" destId="{17AD1908-DA75-452A-8122-02277E1F51D4}" srcOrd="2" destOrd="0" presId="urn:microsoft.com/office/officeart/2005/8/layout/hChevron3"/>
    <dgm:cxn modelId="{98FAF531-E0AD-4515-B6E4-AF88AABABAC9}" type="presParOf" srcId="{01051270-0BFD-4560-AA6D-535FAEE2D8C2}" destId="{EA7C8248-202D-4F85-AAF1-CFD68664AA54}" srcOrd="3" destOrd="0" presId="urn:microsoft.com/office/officeart/2005/8/layout/hChevron3"/>
    <dgm:cxn modelId="{B494E851-49A2-48F7-A115-1E509BD29323}" type="presParOf" srcId="{01051270-0BFD-4560-AA6D-535FAEE2D8C2}" destId="{D8622E0D-43CA-4FA5-84EC-F058AF88EE04}" srcOrd="4" destOrd="0" presId="urn:microsoft.com/office/officeart/2005/8/layout/hChevron3"/>
    <dgm:cxn modelId="{DED2EEF9-6C49-46B0-881C-F9EB35C3C042}" type="presParOf" srcId="{01051270-0BFD-4560-AA6D-535FAEE2D8C2}" destId="{09221B90-FF9B-40F7-96D7-000151CCFF85}" srcOrd="5" destOrd="0" presId="urn:microsoft.com/office/officeart/2005/8/layout/hChevron3"/>
    <dgm:cxn modelId="{9A7B3A75-4CC6-4590-9C5E-BB7D981B2F72}" type="presParOf" srcId="{01051270-0BFD-4560-AA6D-535FAEE2D8C2}" destId="{ECA8BFF2-9D77-4C19-A5C9-C9ABBBDB4AAB}" srcOrd="6" destOrd="0" presId="urn:microsoft.com/office/officeart/2005/8/layout/hChevron3"/>
    <dgm:cxn modelId="{A7332C4F-D8FA-42D8-8A91-1788C9EEB4F0}" type="presParOf" srcId="{01051270-0BFD-4560-AA6D-535FAEE2D8C2}" destId="{A1706CDC-7512-42EC-82D7-4F4110AB72BB}" srcOrd="7" destOrd="0" presId="urn:microsoft.com/office/officeart/2005/8/layout/hChevron3"/>
    <dgm:cxn modelId="{F14AD5CF-65ED-45D4-A78C-8EB47F5C19E9}" type="presParOf" srcId="{01051270-0BFD-4560-AA6D-535FAEE2D8C2}" destId="{112B5E9F-B7A2-4484-89EA-8B13324F6C96}" srcOrd="8" destOrd="0" presId="urn:microsoft.com/office/officeart/2005/8/layout/hChevron3"/>
    <dgm:cxn modelId="{5C5C4AB3-CD07-4CEA-B8B6-4FFB35BCF851}" type="presParOf" srcId="{01051270-0BFD-4560-AA6D-535FAEE2D8C2}" destId="{E74A81AC-CAD3-42B9-B911-0BADD1866651}" srcOrd="9" destOrd="0" presId="urn:microsoft.com/office/officeart/2005/8/layout/hChevron3"/>
    <dgm:cxn modelId="{ACB7A6E6-8653-4EEB-B72E-8DC4314FA05A}" type="presParOf" srcId="{01051270-0BFD-4560-AA6D-535FAEE2D8C2}" destId="{4A60084A-FDA9-48D4-8EF3-9937DE175D26}"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71A81-FFA0-45B4-AF94-0E1A98E984AF}">
      <dsp:nvSpPr>
        <dsp:cNvPr id="0" name=""/>
        <dsp:cNvSpPr/>
      </dsp:nvSpPr>
      <dsp:spPr>
        <a:xfrm>
          <a:off x="564985"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kern="1200">
            <a:solidFill>
              <a:schemeClr val="bg2"/>
            </a:solidFill>
            <a:latin typeface="Arial Black" panose="020B0A04020102020204" pitchFamily="34" charset="0"/>
          </a:endParaRPr>
        </a:p>
      </dsp:txBody>
      <dsp:txXfrm>
        <a:off x="564985" y="376690"/>
        <a:ext cx="2517888" cy="786840"/>
      </dsp:txXfrm>
    </dsp:sp>
    <dsp:sp modelId="{6339B3DD-6671-41DC-A877-74CD45F01505}">
      <dsp:nvSpPr>
        <dsp:cNvPr id="0" name=""/>
        <dsp:cNvSpPr/>
      </dsp:nvSpPr>
      <dsp:spPr>
        <a:xfrm>
          <a:off x="460073"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F1AA8C-639D-4E8F-AAF2-265F6AE5646F}">
      <dsp:nvSpPr>
        <dsp:cNvPr id="0" name=""/>
        <dsp:cNvSpPr/>
      </dsp:nvSpPr>
      <dsp:spPr>
        <a:xfrm>
          <a:off x="3409072"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26670" rIns="26670" bIns="26670" numCol="1" spcCol="1270" anchor="ctr" anchorCtr="0">
          <a:noAutofit/>
        </a:bodyPr>
        <a:lstStyle/>
        <a:p>
          <a:pPr marL="0" lvl="0" indent="0" algn="l" defTabSz="311150">
            <a:lnSpc>
              <a:spcPct val="90000"/>
            </a:lnSpc>
            <a:spcBef>
              <a:spcPct val="0"/>
            </a:spcBef>
            <a:spcAft>
              <a:spcPct val="35000"/>
            </a:spcAft>
            <a:buNone/>
          </a:pPr>
          <a:r>
            <a:rPr lang="en-US" sz="7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p>
      </dsp:txBody>
      <dsp:txXfrm>
        <a:off x="3409072" y="376690"/>
        <a:ext cx="2517888" cy="786840"/>
      </dsp:txXfrm>
    </dsp:sp>
    <dsp:sp modelId="{5AF0B6BF-C910-4C10-B8E5-0189F7F0FB78}">
      <dsp:nvSpPr>
        <dsp:cNvPr id="0" name=""/>
        <dsp:cNvSpPr/>
      </dsp:nvSpPr>
      <dsp:spPr>
        <a:xfrm>
          <a:off x="3304160"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1CF4F-38E4-4D3C-B39A-7EE8C18EFF32}">
      <dsp:nvSpPr>
        <dsp:cNvPr id="0" name=""/>
        <dsp:cNvSpPr/>
      </dsp:nvSpPr>
      <dsp:spPr>
        <a:xfrm>
          <a:off x="564985"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p>
      </dsp:txBody>
      <dsp:txXfrm>
        <a:off x="564985" y="1367235"/>
        <a:ext cx="2517888" cy="786840"/>
      </dsp:txXfrm>
    </dsp:sp>
    <dsp:sp modelId="{B64C2B63-2D18-4326-BFC4-9C6F7E2040C1}">
      <dsp:nvSpPr>
        <dsp:cNvPr id="0" name=""/>
        <dsp:cNvSpPr/>
      </dsp:nvSpPr>
      <dsp:spPr>
        <a:xfrm>
          <a:off x="460073"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61938-4537-4895-A5A1-57C95B2E1270}">
      <dsp:nvSpPr>
        <dsp:cNvPr id="0" name=""/>
        <dsp:cNvSpPr/>
      </dsp:nvSpPr>
      <dsp:spPr>
        <a:xfrm>
          <a:off x="3409072"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26670" rIns="26670" bIns="26670" numCol="1" spcCol="1270" anchor="ctr" anchorCtr="0">
          <a:noAutofit/>
        </a:bodyPr>
        <a:lstStyle/>
        <a:p>
          <a:pPr marL="0" lvl="0" indent="0" algn="l" defTabSz="311150">
            <a:lnSpc>
              <a:spcPct val="90000"/>
            </a:lnSpc>
            <a:spcBef>
              <a:spcPct val="0"/>
            </a:spcBef>
            <a:spcAft>
              <a:spcPct val="35000"/>
            </a:spcAft>
            <a:buNone/>
          </a:pPr>
          <a:r>
            <a:rPr lang="en-US" sz="7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p>
      </dsp:txBody>
      <dsp:txXfrm>
        <a:off x="3409072" y="1367235"/>
        <a:ext cx="2517888" cy="786840"/>
      </dsp:txXfrm>
    </dsp:sp>
    <dsp:sp modelId="{5581CEFC-C7CA-4E89-AAD9-879FA912D0E7}">
      <dsp:nvSpPr>
        <dsp:cNvPr id="0" name=""/>
        <dsp:cNvSpPr/>
      </dsp:nvSpPr>
      <dsp:spPr>
        <a:xfrm>
          <a:off x="3304160"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429B63-A696-46CB-B115-13A15CCF6827}">
      <dsp:nvSpPr>
        <dsp:cNvPr id="0" name=""/>
        <dsp:cNvSpPr/>
      </dsp:nvSpPr>
      <dsp:spPr>
        <a:xfrm>
          <a:off x="564985"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p>
      </dsp:txBody>
      <dsp:txXfrm>
        <a:off x="564985" y="2357779"/>
        <a:ext cx="2517888" cy="786840"/>
      </dsp:txXfrm>
    </dsp:sp>
    <dsp:sp modelId="{B5F5BB00-7670-432C-8B5F-D4CB8B7C7691}">
      <dsp:nvSpPr>
        <dsp:cNvPr id="0" name=""/>
        <dsp:cNvSpPr/>
      </dsp:nvSpPr>
      <dsp:spPr>
        <a:xfrm>
          <a:off x="460073"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89616D-4B32-4A90-B902-088FE6ED00F7}">
      <dsp:nvSpPr>
        <dsp:cNvPr id="0" name=""/>
        <dsp:cNvSpPr/>
      </dsp:nvSpPr>
      <dsp:spPr>
        <a:xfrm>
          <a:off x="3409072"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kern="1200">
            <a:solidFill>
              <a:schemeClr val="bg2"/>
            </a:solidFill>
            <a:latin typeface="Arial Black" panose="020B0A04020102020204" pitchFamily="34" charset="0"/>
          </a:endParaRPr>
        </a:p>
      </dsp:txBody>
      <dsp:txXfrm>
        <a:off x="3409072" y="2357779"/>
        <a:ext cx="2517888" cy="786840"/>
      </dsp:txXfrm>
    </dsp:sp>
    <dsp:sp modelId="{710B8157-4E9C-43C2-B7A5-83BD8E6F4CB5}">
      <dsp:nvSpPr>
        <dsp:cNvPr id="0" name=""/>
        <dsp:cNvSpPr/>
      </dsp:nvSpPr>
      <dsp:spPr>
        <a:xfrm>
          <a:off x="3304160"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6A97B-E0A0-481B-96E2-D8AB2F6772C8}">
      <dsp:nvSpPr>
        <dsp:cNvPr id="0" name=""/>
        <dsp:cNvSpPr/>
      </dsp:nvSpPr>
      <dsp:spPr>
        <a:xfrm>
          <a:off x="564985"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kern="1200">
            <a:solidFill>
              <a:schemeClr val="bg2"/>
            </a:solidFill>
            <a:latin typeface="Arial Black" panose="020B0A04020102020204" pitchFamily="34" charset="0"/>
          </a:endParaRPr>
        </a:p>
      </dsp:txBody>
      <dsp:txXfrm>
        <a:off x="564985" y="3348324"/>
        <a:ext cx="2517888" cy="786840"/>
      </dsp:txXfrm>
    </dsp:sp>
    <dsp:sp modelId="{EA90F528-39A6-47EE-9356-4A1555050725}">
      <dsp:nvSpPr>
        <dsp:cNvPr id="0" name=""/>
        <dsp:cNvSpPr/>
      </dsp:nvSpPr>
      <dsp:spPr>
        <a:xfrm>
          <a:off x="460073"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F84F40-3AB2-4818-8FA2-D11EB56BAED3}">
      <dsp:nvSpPr>
        <dsp:cNvPr id="0" name=""/>
        <dsp:cNvSpPr/>
      </dsp:nvSpPr>
      <dsp:spPr>
        <a:xfrm>
          <a:off x="3409072"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Collect statewide data on varying aspects of special education within the state</a:t>
          </a:r>
        </a:p>
      </dsp:txBody>
      <dsp:txXfrm>
        <a:off x="3409072" y="3348324"/>
        <a:ext cx="2517888" cy="786840"/>
      </dsp:txXfrm>
    </dsp:sp>
    <dsp:sp modelId="{D21B83AE-4833-41AC-A7D4-FCB3AB11310B}">
      <dsp:nvSpPr>
        <dsp:cNvPr id="0" name=""/>
        <dsp:cNvSpPr/>
      </dsp:nvSpPr>
      <dsp:spPr>
        <a:xfrm>
          <a:off x="3304160"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7DE13-7F7C-4A64-B9A6-FCEC58EF35E9}">
      <dsp:nvSpPr>
        <dsp:cNvPr id="0" name=""/>
        <dsp:cNvSpPr/>
      </dsp:nvSpPr>
      <dsp:spPr>
        <a:xfrm>
          <a:off x="564985"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900" b="1" kern="1200">
            <a:solidFill>
              <a:schemeClr val="bg2"/>
            </a:solidFill>
            <a:latin typeface="Arial Black" panose="020B0A04020102020204" pitchFamily="34" charset="0"/>
          </a:endParaRPr>
        </a:p>
      </dsp:txBody>
      <dsp:txXfrm>
        <a:off x="564985" y="4338868"/>
        <a:ext cx="2517888" cy="786840"/>
      </dsp:txXfrm>
    </dsp:sp>
    <dsp:sp modelId="{044B7755-1BD6-4A8D-8E79-60E3F68457F3}">
      <dsp:nvSpPr>
        <dsp:cNvPr id="0" name=""/>
        <dsp:cNvSpPr/>
      </dsp:nvSpPr>
      <dsp:spPr>
        <a:xfrm>
          <a:off x="460073"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1C0E9F-7E29-4CAC-8454-9A7B17931861}">
      <dsp:nvSpPr>
        <dsp:cNvPr id="0" name=""/>
        <dsp:cNvSpPr/>
      </dsp:nvSpPr>
      <dsp:spPr>
        <a:xfrm>
          <a:off x="3409072"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and annually update a state plan for students with disabilities</a:t>
          </a:r>
        </a:p>
      </dsp:txBody>
      <dsp:txXfrm>
        <a:off x="3409072" y="4338868"/>
        <a:ext cx="2517888" cy="786840"/>
      </dsp:txXfrm>
    </dsp:sp>
    <dsp:sp modelId="{D85671A5-C6EB-4AAD-8F08-57525CBFE711}">
      <dsp:nvSpPr>
        <dsp:cNvPr id="0" name=""/>
        <dsp:cNvSpPr/>
      </dsp:nvSpPr>
      <dsp:spPr>
        <a:xfrm>
          <a:off x="3304160"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A90D5-488C-44DD-942B-4A6482228D4E}">
      <dsp:nvSpPr>
        <dsp:cNvPr id="0" name=""/>
        <dsp:cNvSpPr/>
      </dsp:nvSpPr>
      <dsp:spPr>
        <a:xfrm>
          <a:off x="287359" y="324035"/>
          <a:ext cx="1284629" cy="1630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24736A6A-9D2C-4FF4-B606-C9A613146E7B}">
      <dsp:nvSpPr>
        <dsp:cNvPr id="0" name=""/>
        <dsp:cNvSpPr/>
      </dsp:nvSpPr>
      <dsp:spPr>
        <a:xfrm>
          <a:off x="8" y="1997396"/>
          <a:ext cx="1902168" cy="53408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Dr. Margaret Cage</a:t>
          </a:r>
          <a:endParaRPr lang="en-US" sz="1200" kern="1200">
            <a:solidFill>
              <a:schemeClr val="bg2"/>
            </a:solidFill>
            <a:latin typeface="Arial Black"/>
          </a:endParaRPr>
        </a:p>
        <a:p>
          <a:pPr marL="0" lvl="0" indent="0" algn="ctr" defTabSz="533400" rtl="0">
            <a:lnSpc>
              <a:spcPct val="90000"/>
            </a:lnSpc>
            <a:spcBef>
              <a:spcPct val="0"/>
            </a:spcBef>
            <a:spcAft>
              <a:spcPct val="35000"/>
            </a:spcAft>
            <a:buNone/>
          </a:pPr>
          <a:r>
            <a:rPr lang="en-US" sz="900" kern="1200">
              <a:solidFill>
                <a:schemeClr val="bg2"/>
              </a:solidFill>
              <a:latin typeface="Arial Black"/>
            </a:rPr>
            <a:t>Deputy Secretary, OSE</a:t>
          </a:r>
        </a:p>
      </dsp:txBody>
      <dsp:txXfrm>
        <a:off x="8" y="1997396"/>
        <a:ext cx="1902168" cy="534082"/>
      </dsp:txXfrm>
    </dsp:sp>
    <dsp:sp modelId="{6EB19F96-E106-48A2-86F2-533FDF383253}">
      <dsp:nvSpPr>
        <dsp:cNvPr id="0" name=""/>
        <dsp:cNvSpPr/>
      </dsp:nvSpPr>
      <dsp:spPr>
        <a:xfrm>
          <a:off x="2385303" y="315932"/>
          <a:ext cx="1321702" cy="16303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B931CDD3-CBE7-4594-91FB-4BF7EEC6F029}">
      <dsp:nvSpPr>
        <dsp:cNvPr id="0" name=""/>
        <dsp:cNvSpPr/>
      </dsp:nvSpPr>
      <dsp:spPr>
        <a:xfrm>
          <a:off x="2095070" y="1970655"/>
          <a:ext cx="1902168" cy="55806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Dr. Tyre Jenkins</a:t>
          </a:r>
        </a:p>
        <a:p>
          <a:pPr marL="0" lvl="0" indent="0" algn="ctr" defTabSz="533400">
            <a:lnSpc>
              <a:spcPct val="90000"/>
            </a:lnSpc>
            <a:spcBef>
              <a:spcPct val="0"/>
            </a:spcBef>
            <a:spcAft>
              <a:spcPct val="35000"/>
            </a:spcAft>
            <a:buNone/>
          </a:pPr>
          <a:r>
            <a:rPr lang="en-US" sz="900" kern="1200">
              <a:solidFill>
                <a:schemeClr val="bg2"/>
              </a:solidFill>
              <a:latin typeface="Arial Black"/>
            </a:rPr>
            <a:t>Deputy Director, OSE</a:t>
          </a:r>
        </a:p>
      </dsp:txBody>
      <dsp:txXfrm>
        <a:off x="2095070" y="1970655"/>
        <a:ext cx="1902168" cy="558068"/>
      </dsp:txXfrm>
    </dsp:sp>
    <dsp:sp modelId="{3935E69B-5C5E-4849-BF02-5AB35A0D9261}">
      <dsp:nvSpPr>
        <dsp:cNvPr id="0" name=""/>
        <dsp:cNvSpPr/>
      </dsp:nvSpPr>
      <dsp:spPr>
        <a:xfrm>
          <a:off x="4515355" y="323962"/>
          <a:ext cx="1111988" cy="161432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DD3567F7-3151-4A5F-B30A-791EC2DE674C}">
      <dsp:nvSpPr>
        <dsp:cNvPr id="0" name=""/>
        <dsp:cNvSpPr/>
      </dsp:nvSpPr>
      <dsp:spPr>
        <a:xfrm>
          <a:off x="4123993" y="1972848"/>
          <a:ext cx="1902168" cy="55862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bg2"/>
              </a:solidFill>
              <a:latin typeface="Arial Black"/>
            </a:rPr>
            <a:t>Assistant Deputy Director of Data </a:t>
          </a:r>
        </a:p>
      </dsp:txBody>
      <dsp:txXfrm>
        <a:off x="4123993" y="1972848"/>
        <a:ext cx="1902168" cy="558628"/>
      </dsp:txXfrm>
    </dsp:sp>
    <dsp:sp modelId="{7C691F25-EF4C-4834-86B5-EECE873C09A2}">
      <dsp:nvSpPr>
        <dsp:cNvPr id="0" name=""/>
        <dsp:cNvSpPr/>
      </dsp:nvSpPr>
      <dsp:spPr>
        <a:xfrm>
          <a:off x="1326073" y="2656778"/>
          <a:ext cx="1146722" cy="16303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a:noFill/>
        </a:ln>
        <a:effectLst/>
      </dsp:spPr>
      <dsp:style>
        <a:lnRef idx="0">
          <a:scrgbClr r="0" g="0" b="0"/>
        </a:lnRef>
        <a:fillRef idx="1">
          <a:scrgbClr r="0" g="0" b="0"/>
        </a:fillRef>
        <a:effectRef idx="0">
          <a:scrgbClr r="0" g="0" b="0"/>
        </a:effectRef>
        <a:fontRef idx="minor"/>
      </dsp:style>
    </dsp:sp>
    <dsp:sp modelId="{EE1E3682-B205-4050-8ACA-34F61D33D10A}">
      <dsp:nvSpPr>
        <dsp:cNvPr id="0" name=""/>
        <dsp:cNvSpPr/>
      </dsp:nvSpPr>
      <dsp:spPr>
        <a:xfrm>
          <a:off x="924345" y="4224720"/>
          <a:ext cx="1902168" cy="69891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0"/>
            </a:lnSpc>
            <a:spcBef>
              <a:spcPct val="0"/>
            </a:spcBef>
            <a:spcAft>
              <a:spcPct val="35000"/>
            </a:spcAft>
            <a:buNone/>
          </a:pPr>
          <a:endParaRPr lang="en-US" sz="1200" b="1" kern="1200">
            <a:solidFill>
              <a:schemeClr val="bg2"/>
            </a:solidFill>
            <a:latin typeface="Arial Black"/>
          </a:endParaRPr>
        </a:p>
        <a:p>
          <a:pPr marL="0" lvl="0" indent="0" algn="ctr" defTabSz="533400">
            <a:lnSpc>
              <a:spcPct val="0"/>
            </a:lnSpc>
            <a:spcBef>
              <a:spcPct val="0"/>
            </a:spcBef>
            <a:spcAft>
              <a:spcPct val="35000"/>
            </a:spcAft>
            <a:buNone/>
          </a:pPr>
          <a:endParaRPr lang="en-US" sz="1200" b="1" kern="1200">
            <a:solidFill>
              <a:schemeClr val="bg2"/>
            </a:solidFill>
            <a:latin typeface="Arial Black"/>
          </a:endParaRPr>
        </a:p>
        <a:p>
          <a:pPr marL="0" lvl="0" indent="0" algn="ctr" defTabSz="533400">
            <a:lnSpc>
              <a:spcPct val="0"/>
            </a:lnSpc>
            <a:spcBef>
              <a:spcPct val="0"/>
            </a:spcBef>
            <a:spcAft>
              <a:spcPct val="35000"/>
            </a:spcAft>
            <a:buNone/>
          </a:pPr>
          <a:r>
            <a:rPr lang="en-US" sz="1200" b="1" kern="1200">
              <a:solidFill>
                <a:schemeClr val="bg2"/>
              </a:solidFill>
              <a:latin typeface="Arial Black"/>
            </a:rPr>
            <a:t>Ria Gill </a:t>
          </a:r>
        </a:p>
        <a:p>
          <a:pPr marL="0" lvl="0" indent="0" algn="ctr" defTabSz="533400">
            <a:lnSpc>
              <a:spcPct val="90000"/>
            </a:lnSpc>
            <a:spcBef>
              <a:spcPct val="0"/>
            </a:spcBef>
            <a:spcAft>
              <a:spcPct val="35000"/>
            </a:spcAft>
            <a:buNone/>
          </a:pPr>
          <a:r>
            <a:rPr lang="en-US" sz="900" kern="1200">
              <a:solidFill>
                <a:schemeClr val="bg2"/>
              </a:solidFill>
              <a:latin typeface="Arial Black"/>
            </a:rPr>
            <a:t>Assistant Deputy Director, OSE</a:t>
          </a:r>
        </a:p>
      </dsp:txBody>
      <dsp:txXfrm>
        <a:off x="924345" y="4224720"/>
        <a:ext cx="1902168" cy="698914"/>
      </dsp:txXfrm>
    </dsp:sp>
    <dsp:sp modelId="{E4202F57-8BC5-40F0-9AB7-685E9029BBF0}">
      <dsp:nvSpPr>
        <dsp:cNvPr id="0" name=""/>
        <dsp:cNvSpPr/>
      </dsp:nvSpPr>
      <dsp:spPr>
        <a:xfrm rot="5400000">
          <a:off x="3527714" y="2603980"/>
          <a:ext cx="1249211" cy="1630383"/>
        </a:xfrm>
        <a:prstGeom prst="rect">
          <a:avLst/>
        </a:prstGeom>
        <a:solidFill>
          <a:schemeClr val="bg1"/>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372A7C94-5FDE-445C-9AAC-3378700FCA9C}">
      <dsp:nvSpPr>
        <dsp:cNvPr id="0" name=""/>
        <dsp:cNvSpPr/>
      </dsp:nvSpPr>
      <dsp:spPr>
        <a:xfrm>
          <a:off x="3046703" y="4211855"/>
          <a:ext cx="2167292" cy="70585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rtl="0">
            <a:lnSpc>
              <a:spcPct val="90000"/>
            </a:lnSpc>
            <a:spcBef>
              <a:spcPct val="0"/>
            </a:spcBef>
            <a:spcAft>
              <a:spcPct val="35000"/>
            </a:spcAft>
            <a:buNone/>
          </a:pPr>
          <a:r>
            <a:rPr lang="en-US" sz="1200" b="1" kern="1200">
              <a:solidFill>
                <a:schemeClr val="bg2"/>
              </a:solidFill>
              <a:latin typeface="Arial Black"/>
            </a:rPr>
            <a:t>Randall Rapanut</a:t>
          </a:r>
        </a:p>
        <a:p>
          <a:pPr marL="0" lvl="0" indent="0" algn="ctr" defTabSz="533400">
            <a:lnSpc>
              <a:spcPct val="90000"/>
            </a:lnSpc>
            <a:spcBef>
              <a:spcPct val="0"/>
            </a:spcBef>
            <a:spcAft>
              <a:spcPct val="35000"/>
            </a:spcAft>
            <a:buNone/>
          </a:pPr>
          <a:r>
            <a:rPr lang="en-US" sz="900" kern="1200">
              <a:solidFill>
                <a:schemeClr val="bg2"/>
              </a:solidFill>
              <a:latin typeface="Arial Black"/>
            </a:rPr>
            <a:t>Assistant Deputy Director of Finance</a:t>
          </a:r>
        </a:p>
      </dsp:txBody>
      <dsp:txXfrm>
        <a:off x="3046703" y="4211855"/>
        <a:ext cx="2167292" cy="7058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4D2E8-8222-45DD-967D-EAE2922273BC}">
      <dsp:nvSpPr>
        <dsp:cNvPr id="0" name=""/>
        <dsp:cNvSpPr/>
      </dsp:nvSpPr>
      <dsp:spPr>
        <a:xfrm>
          <a:off x="1327" y="1237260"/>
          <a:ext cx="2174822" cy="869928"/>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a:rPr>
            <a:t>Child Find</a:t>
          </a:r>
          <a:endParaRPr lang="en-US" sz="1500" kern="1200"/>
        </a:p>
      </dsp:txBody>
      <dsp:txXfrm>
        <a:off x="1327" y="1237260"/>
        <a:ext cx="1957340" cy="869928"/>
      </dsp:txXfrm>
    </dsp:sp>
    <dsp:sp modelId="{17AD1908-DA75-452A-8122-02277E1F51D4}">
      <dsp:nvSpPr>
        <dsp:cNvPr id="0" name=""/>
        <dsp:cNvSpPr/>
      </dsp:nvSpPr>
      <dsp:spPr>
        <a:xfrm>
          <a:off x="1741185" y="1237260"/>
          <a:ext cx="2174822" cy="869928"/>
        </a:xfrm>
        <a:prstGeom prst="chevron">
          <a:avLst/>
        </a:prstGeom>
        <a:solidFill>
          <a:schemeClr val="accent4">
            <a:hueOff val="1535613"/>
            <a:satOff val="16486"/>
            <a:lumOff val="10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a:rPr>
            <a:t>Least Restrictive Environment</a:t>
          </a:r>
          <a:endParaRPr lang="en-US" sz="1500" kern="1200"/>
        </a:p>
      </dsp:txBody>
      <dsp:txXfrm>
        <a:off x="2176149" y="1237260"/>
        <a:ext cx="1304894" cy="869928"/>
      </dsp:txXfrm>
    </dsp:sp>
    <dsp:sp modelId="{D8622E0D-43CA-4FA5-84EC-F058AF88EE04}">
      <dsp:nvSpPr>
        <dsp:cNvPr id="0" name=""/>
        <dsp:cNvSpPr/>
      </dsp:nvSpPr>
      <dsp:spPr>
        <a:xfrm>
          <a:off x="3481043" y="1237260"/>
          <a:ext cx="2174822" cy="869928"/>
        </a:xfrm>
        <a:prstGeom prst="chevron">
          <a:avLst/>
        </a:prstGeom>
        <a:solidFill>
          <a:schemeClr val="accent4">
            <a:hueOff val="3071226"/>
            <a:satOff val="32972"/>
            <a:lumOff val="20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a:rPr>
            <a:t>Early Childhood Special Education</a:t>
          </a:r>
          <a:endParaRPr lang="en-US" sz="1500" kern="1200"/>
        </a:p>
      </dsp:txBody>
      <dsp:txXfrm>
        <a:off x="3916007" y="1237260"/>
        <a:ext cx="1304894" cy="869928"/>
      </dsp:txXfrm>
    </dsp:sp>
    <dsp:sp modelId="{ECA8BFF2-9D77-4C19-A5C9-C9ABBBDB4AAB}">
      <dsp:nvSpPr>
        <dsp:cNvPr id="0" name=""/>
        <dsp:cNvSpPr/>
      </dsp:nvSpPr>
      <dsp:spPr>
        <a:xfrm>
          <a:off x="5220900" y="1237260"/>
          <a:ext cx="2174822" cy="869928"/>
        </a:xfrm>
        <a:prstGeom prst="chevron">
          <a:avLst/>
        </a:prstGeom>
        <a:solidFill>
          <a:schemeClr val="accent4">
            <a:hueOff val="4606839"/>
            <a:satOff val="49459"/>
            <a:lumOff val="3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a:rPr>
            <a:t>Discipline</a:t>
          </a:r>
        </a:p>
      </dsp:txBody>
      <dsp:txXfrm>
        <a:off x="5655864" y="1237260"/>
        <a:ext cx="1304894" cy="869928"/>
      </dsp:txXfrm>
    </dsp:sp>
    <dsp:sp modelId="{112B5E9F-B7A2-4484-89EA-8B13324F6C96}">
      <dsp:nvSpPr>
        <dsp:cNvPr id="0" name=""/>
        <dsp:cNvSpPr/>
      </dsp:nvSpPr>
      <dsp:spPr>
        <a:xfrm>
          <a:off x="6960758" y="1237260"/>
          <a:ext cx="2174822" cy="869928"/>
        </a:xfrm>
        <a:prstGeom prst="chevron">
          <a:avLst/>
        </a:prstGeom>
        <a:solidFill>
          <a:schemeClr val="accent4">
            <a:hueOff val="6142452"/>
            <a:satOff val="65945"/>
            <a:lumOff val="4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a:rPr>
            <a:t>Service Delivery</a:t>
          </a:r>
        </a:p>
      </dsp:txBody>
      <dsp:txXfrm>
        <a:off x="7395722" y="1237260"/>
        <a:ext cx="1304894" cy="869928"/>
      </dsp:txXfrm>
    </dsp:sp>
    <dsp:sp modelId="{4A60084A-FDA9-48D4-8EF3-9937DE175D26}">
      <dsp:nvSpPr>
        <dsp:cNvPr id="0" name=""/>
        <dsp:cNvSpPr/>
      </dsp:nvSpPr>
      <dsp:spPr>
        <a:xfrm>
          <a:off x="8700616" y="1237260"/>
          <a:ext cx="2174822" cy="869928"/>
        </a:xfrm>
        <a:prstGeom prst="chevron">
          <a:avLst/>
        </a:prstGeom>
        <a:solidFill>
          <a:schemeClr val="accent4">
            <a:hueOff val="7678065"/>
            <a:satOff val="82431"/>
            <a:lumOff val="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a:rPr>
            <a:t>Alternate Assessment</a:t>
          </a:r>
        </a:p>
      </dsp:txBody>
      <dsp:txXfrm>
        <a:off x="9135580" y="1237260"/>
        <a:ext cx="1304894" cy="869928"/>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Book Antiqua"/>
                <a:ea typeface="Book Antiqua"/>
                <a:cs typeface="Book Antiqua"/>
                <a:sym typeface="Book Antiqua"/>
              </a:rPr>
              <a:t>‹#›</a:t>
            </a:fld>
            <a:endParaRPr sz="1200" b="0" i="0" u="none" strike="noStrike" cap="none">
              <a:solidFill>
                <a:schemeClr val="dk1"/>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take a minute to ensure you are muted and any AI notetakers are turned off. Thank you!</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047923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456EC3-C46F-478B-8FE7-D430374A236E}" type="slidenum">
              <a:rPr lang="en-US" smtClean="0"/>
              <a:t>11</a:t>
            </a:fld>
            <a:endParaRPr lang="en-US"/>
          </a:p>
        </p:txBody>
      </p:sp>
    </p:spTree>
    <p:extLst>
      <p:ext uri="{BB962C8B-B14F-4D97-AF65-F5344CB8AC3E}">
        <p14:creationId xmlns:p14="http://schemas.microsoft.com/office/powerpoint/2010/main" val="951661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Jun</a:t>
            </a:r>
          </a:p>
        </p:txBody>
      </p:sp>
      <p:sp>
        <p:nvSpPr>
          <p:cNvPr id="4" name="Slide Number Placeholder 3"/>
          <p:cNvSpPr>
            <a:spLocks noGrp="1"/>
          </p:cNvSpPr>
          <p:nvPr>
            <p:ph type="sldNum" sz="quarter" idx="5"/>
          </p:nvPr>
        </p:nvSpPr>
        <p:spPr/>
        <p:txBody>
          <a:bodyPr/>
          <a:lstStyle/>
          <a:p>
            <a:fld id="{CF456EC3-C46F-478B-8FE7-D430374A236E}" type="slidenum">
              <a:rPr lang="en-US" smtClean="0"/>
              <a:t>12</a:t>
            </a:fld>
            <a:endParaRPr lang="en-US"/>
          </a:p>
        </p:txBody>
      </p:sp>
    </p:spTree>
    <p:extLst>
      <p:ext uri="{BB962C8B-B14F-4D97-AF65-F5344CB8AC3E}">
        <p14:creationId xmlns:p14="http://schemas.microsoft.com/office/powerpoint/2010/main" val="2742952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Jun</a:t>
            </a:r>
          </a:p>
        </p:txBody>
      </p:sp>
      <p:sp>
        <p:nvSpPr>
          <p:cNvPr id="4" name="Slide Number Placeholder 3"/>
          <p:cNvSpPr>
            <a:spLocks noGrp="1"/>
          </p:cNvSpPr>
          <p:nvPr>
            <p:ph type="sldNum" sz="quarter" idx="5"/>
          </p:nvPr>
        </p:nvSpPr>
        <p:spPr/>
        <p:txBody>
          <a:bodyPr/>
          <a:lstStyle/>
          <a:p>
            <a:fld id="{CF456EC3-C46F-478B-8FE7-D430374A236E}" type="slidenum">
              <a:rPr lang="en-US" smtClean="0"/>
              <a:t>13</a:t>
            </a:fld>
            <a:endParaRPr lang="en-US"/>
          </a:p>
        </p:txBody>
      </p:sp>
    </p:spTree>
    <p:extLst>
      <p:ext uri="{BB962C8B-B14F-4D97-AF65-F5344CB8AC3E}">
        <p14:creationId xmlns:p14="http://schemas.microsoft.com/office/powerpoint/2010/main" val="3878845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Jun</a:t>
            </a:r>
          </a:p>
        </p:txBody>
      </p:sp>
      <p:sp>
        <p:nvSpPr>
          <p:cNvPr id="4" name="Slide Number Placeholder 3"/>
          <p:cNvSpPr>
            <a:spLocks noGrp="1"/>
          </p:cNvSpPr>
          <p:nvPr>
            <p:ph type="sldNum" sz="quarter" idx="5"/>
          </p:nvPr>
        </p:nvSpPr>
        <p:spPr/>
        <p:txBody>
          <a:bodyPr/>
          <a:lstStyle/>
          <a:p>
            <a:fld id="{CF456EC3-C46F-478B-8FE7-D430374A236E}" type="slidenum">
              <a:rPr lang="en-US" smtClean="0"/>
              <a:t>14</a:t>
            </a:fld>
            <a:endParaRPr lang="en-US"/>
          </a:p>
        </p:txBody>
      </p:sp>
    </p:spTree>
    <p:extLst>
      <p:ext uri="{BB962C8B-B14F-4D97-AF65-F5344CB8AC3E}">
        <p14:creationId xmlns:p14="http://schemas.microsoft.com/office/powerpoint/2010/main" val="3009892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Kathryn</a:t>
            </a:r>
          </a:p>
        </p:txBody>
      </p:sp>
      <p:sp>
        <p:nvSpPr>
          <p:cNvPr id="4" name="Slide Number Placeholder 3"/>
          <p:cNvSpPr>
            <a:spLocks noGrp="1"/>
          </p:cNvSpPr>
          <p:nvPr>
            <p:ph type="sldNum" sz="quarter" idx="5"/>
          </p:nvPr>
        </p:nvSpPr>
        <p:spPr/>
        <p:txBody>
          <a:bodyPr/>
          <a:lstStyle/>
          <a:p>
            <a:fld id="{CF456EC3-C46F-478B-8FE7-D430374A236E}" type="slidenum">
              <a:rPr lang="en-US" smtClean="0"/>
              <a:t>15</a:t>
            </a:fld>
            <a:endParaRPr lang="en-US"/>
          </a:p>
        </p:txBody>
      </p:sp>
    </p:spTree>
    <p:extLst>
      <p:ext uri="{BB962C8B-B14F-4D97-AF65-F5344CB8AC3E}">
        <p14:creationId xmlns:p14="http://schemas.microsoft.com/office/powerpoint/2010/main" val="3196964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Kathryn</a:t>
            </a:r>
          </a:p>
        </p:txBody>
      </p:sp>
      <p:sp>
        <p:nvSpPr>
          <p:cNvPr id="4" name="Slide Number Placeholder 3"/>
          <p:cNvSpPr>
            <a:spLocks noGrp="1"/>
          </p:cNvSpPr>
          <p:nvPr>
            <p:ph type="sldNum" sz="quarter" idx="5"/>
          </p:nvPr>
        </p:nvSpPr>
        <p:spPr/>
        <p:txBody>
          <a:bodyPr/>
          <a:lstStyle/>
          <a:p>
            <a:fld id="{CF456EC3-C46F-478B-8FE7-D430374A236E}" type="slidenum">
              <a:rPr lang="en-US" smtClean="0"/>
              <a:t>16</a:t>
            </a:fld>
            <a:endParaRPr lang="en-US"/>
          </a:p>
        </p:txBody>
      </p:sp>
    </p:spTree>
    <p:extLst>
      <p:ext uri="{BB962C8B-B14F-4D97-AF65-F5344CB8AC3E}">
        <p14:creationId xmlns:p14="http://schemas.microsoft.com/office/powerpoint/2010/main" val="2142427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Kathryn</a:t>
            </a:r>
          </a:p>
        </p:txBody>
      </p:sp>
      <p:sp>
        <p:nvSpPr>
          <p:cNvPr id="4" name="Slide Number Placeholder 3"/>
          <p:cNvSpPr>
            <a:spLocks noGrp="1"/>
          </p:cNvSpPr>
          <p:nvPr>
            <p:ph type="sldNum" sz="quarter" idx="5"/>
          </p:nvPr>
        </p:nvSpPr>
        <p:spPr/>
        <p:txBody>
          <a:bodyPr/>
          <a:lstStyle/>
          <a:p>
            <a:fld id="{CF456EC3-C46F-478B-8FE7-D430374A236E}" type="slidenum">
              <a:rPr lang="en-US" smtClean="0"/>
              <a:t>17</a:t>
            </a:fld>
            <a:endParaRPr lang="en-US"/>
          </a:p>
        </p:txBody>
      </p:sp>
    </p:spTree>
    <p:extLst>
      <p:ext uri="{BB962C8B-B14F-4D97-AF65-F5344CB8AC3E}">
        <p14:creationId xmlns:p14="http://schemas.microsoft.com/office/powerpoint/2010/main" val="641618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Jun</a:t>
            </a:r>
          </a:p>
        </p:txBody>
      </p:sp>
      <p:sp>
        <p:nvSpPr>
          <p:cNvPr id="4" name="Slide Number Placeholder 3"/>
          <p:cNvSpPr>
            <a:spLocks noGrp="1"/>
          </p:cNvSpPr>
          <p:nvPr>
            <p:ph type="sldNum" sz="quarter" idx="5"/>
          </p:nvPr>
        </p:nvSpPr>
        <p:spPr/>
        <p:txBody>
          <a:bodyPr/>
          <a:lstStyle/>
          <a:p>
            <a:fld id="{CF456EC3-C46F-478B-8FE7-D430374A236E}" type="slidenum">
              <a:rPr lang="en-US" smtClean="0"/>
              <a:t>18</a:t>
            </a:fld>
            <a:endParaRPr lang="en-US"/>
          </a:p>
        </p:txBody>
      </p:sp>
    </p:spTree>
    <p:extLst>
      <p:ext uri="{BB962C8B-B14F-4D97-AF65-F5344CB8AC3E}">
        <p14:creationId xmlns:p14="http://schemas.microsoft.com/office/powerpoint/2010/main" val="41709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456EC3-C46F-478B-8FE7-D430374A236E}" type="slidenum">
              <a:rPr lang="en-US" smtClean="0"/>
              <a:t>19</a:t>
            </a:fld>
            <a:endParaRPr lang="en-US"/>
          </a:p>
        </p:txBody>
      </p:sp>
    </p:spTree>
    <p:extLst>
      <p:ext uri="{BB962C8B-B14F-4D97-AF65-F5344CB8AC3E}">
        <p14:creationId xmlns:p14="http://schemas.microsoft.com/office/powerpoint/2010/main" val="1530180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https://unmhealth.org/services/development-disabilities/programs/other-disability-programs/partners-for-employment/school-to-work-transition.html</a:t>
            </a:r>
          </a:p>
        </p:txBody>
      </p:sp>
      <p:sp>
        <p:nvSpPr>
          <p:cNvPr id="4" name="Slide Number Placeholder 3"/>
          <p:cNvSpPr>
            <a:spLocks noGrp="1"/>
          </p:cNvSpPr>
          <p:nvPr>
            <p:ph type="sldNum" sz="quarter" idx="5"/>
          </p:nvPr>
        </p:nvSpPr>
        <p:spPr/>
        <p:txBody>
          <a:bodyPr/>
          <a:lstStyle/>
          <a:p>
            <a:fld id="{CF456EC3-C46F-478B-8FE7-D430374A236E}" type="slidenum">
              <a:rPr lang="en-US" smtClean="0"/>
              <a:t>20</a:t>
            </a:fld>
            <a:endParaRPr lang="en-US"/>
          </a:p>
        </p:txBody>
      </p:sp>
    </p:spTree>
    <p:extLst>
      <p:ext uri="{BB962C8B-B14F-4D97-AF65-F5344CB8AC3E}">
        <p14:creationId xmlns:p14="http://schemas.microsoft.com/office/powerpoint/2010/main" val="3635723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Good afternoon and welcome to the March Office Hour Session!</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Today will be providing updates, technical assistance, and professional development</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 few housekeeping notes, The Office Hour Sessions Slide deck will be accessible on the PED website, in special education, under resources or may be found in the LEA Managed Booklet, under the resources tab. </a:t>
            </a:r>
            <a:endParaRPr/>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456EC3-C46F-478B-8FE7-D430374A236E}" type="slidenum">
              <a:rPr lang="en-US" smtClean="0"/>
              <a:t>21</a:t>
            </a:fld>
            <a:endParaRPr lang="en-US"/>
          </a:p>
        </p:txBody>
      </p:sp>
    </p:spTree>
    <p:extLst>
      <p:ext uri="{BB962C8B-B14F-4D97-AF65-F5344CB8AC3E}">
        <p14:creationId xmlns:p14="http://schemas.microsoft.com/office/powerpoint/2010/main" val="404661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Naomi</a:t>
            </a:r>
          </a:p>
        </p:txBody>
      </p:sp>
      <p:sp>
        <p:nvSpPr>
          <p:cNvPr id="4" name="Slide Number Placeholder 3"/>
          <p:cNvSpPr>
            <a:spLocks noGrp="1"/>
          </p:cNvSpPr>
          <p:nvPr>
            <p:ph type="sldNum" sz="quarter" idx="5"/>
          </p:nvPr>
        </p:nvSpPr>
        <p:spPr/>
        <p:txBody>
          <a:bodyPr/>
          <a:lstStyle/>
          <a:p>
            <a:fld id="{CF456EC3-C46F-478B-8FE7-D430374A236E}" type="slidenum">
              <a:rPr lang="en-US" smtClean="0"/>
              <a:t>22</a:t>
            </a:fld>
            <a:endParaRPr lang="en-US"/>
          </a:p>
        </p:txBody>
      </p:sp>
    </p:spTree>
    <p:extLst>
      <p:ext uri="{BB962C8B-B14F-4D97-AF65-F5344CB8AC3E}">
        <p14:creationId xmlns:p14="http://schemas.microsoft.com/office/powerpoint/2010/main" val="1850600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transition team! </a:t>
            </a:r>
            <a:r>
              <a:rPr lang="en-US" sz="1800">
                <a:solidFill>
                  <a:srgbClr val="000000"/>
                </a:solidFill>
                <a:effectLst/>
                <a:latin typeface="Times New Roman" panose="02020603050405020304" pitchFamily="18" charset="0"/>
                <a:ea typeface="Aptos" panose="020B0004020202020204" pitchFamily="34" charset="0"/>
              </a:rPr>
              <a:t>Chief Counsel Natalie Campbell has some exiting news to share. Natalie?</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23</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17374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Natalie! Next up, Assistant Deputy Director of OSE, Ria Gill. Ria?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852506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Kaity to present.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04419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Kaity. Next up, Ombud.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26</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969093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up is the PD team. PD team come on up!</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545303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a:t>On-Site Monitoring </a:t>
            </a:r>
          </a:p>
          <a:p>
            <a:pPr marL="0" indent="0"/>
            <a:r>
              <a:rPr lang="en-US"/>
              <a:t>a. Involves in-person visits to schools within each LEA. </a:t>
            </a:r>
          </a:p>
          <a:p>
            <a:pPr marL="0" indent="0"/>
            <a:r>
              <a:rPr lang="en-US"/>
              <a:t>b. Comprehensive reviews include interviews, classroom observations, and documentation analysis related to special education programs, practices, and services.</a:t>
            </a:r>
          </a:p>
          <a:p>
            <a:pPr marL="0" indent="0"/>
            <a:endParaRPr lang="en-US">
              <a:ea typeface="Calibri"/>
              <a:cs typeface="Calibri"/>
            </a:endParaRPr>
          </a:p>
          <a:p>
            <a:pPr marL="0" indent="0"/>
            <a:r>
              <a:rPr lang="en-US"/>
              <a:t>Desktop Monitoring</a:t>
            </a:r>
          </a:p>
          <a:p>
            <a:pPr marL="0" indent="0"/>
            <a:endParaRPr lang="en-US"/>
          </a:p>
          <a:p>
            <a:pPr marL="342900" indent="-342900">
              <a:buAutoNum type="alphaLcPeriod"/>
            </a:pPr>
            <a:r>
              <a:rPr lang="en-US"/>
              <a:t>Conducted remotely through reviews of documentation and data submitted by LEAs.</a:t>
            </a:r>
          </a:p>
          <a:p>
            <a:pPr marL="342900" indent="-342900">
              <a:buAutoNum type="alphaLcPeriod"/>
            </a:pPr>
            <a:r>
              <a:rPr lang="en-US"/>
              <a:t>Focuses on analyzing IEPs, assessment data, and other relevant materials to ensure compliance with federal and state regulations and to identify areas for improvement.</a:t>
            </a:r>
          </a:p>
          <a:p>
            <a:pPr marL="0" indent="0"/>
            <a:r>
              <a:rPr lang="en-US"/>
              <a:t>Self-Monitoring </a:t>
            </a:r>
          </a:p>
          <a:p>
            <a:pPr marL="342900" indent="-342900">
              <a:buAutoNum type="alphaLcPeriod"/>
            </a:pPr>
            <a:r>
              <a:rPr lang="en-US"/>
              <a:t>LEAs are responsible for conducting internal monitoring activities and submitting findings to OSE. </a:t>
            </a:r>
          </a:p>
          <a:p>
            <a:pPr marL="342900" indent="-342900">
              <a:buAutoNum type="alphaLcPeriod"/>
            </a:pPr>
            <a:r>
              <a:rPr lang="en-US"/>
              <a:t>Encourages LEAs to take ownership of their special education programs while receiving guidance and support as needed.</a:t>
            </a:r>
          </a:p>
          <a:p>
            <a:endParaRPr lang="en-US">
              <a:latin typeface="Calibri"/>
              <a:ea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Book Antiqua"/>
                <a:ea typeface="Book Antiqua"/>
                <a:cs typeface="Book Antiqua"/>
                <a:sym typeface="Book Antiqua"/>
              </a:rPr>
              <a:t>31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916088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Assistant Deputy of Finance Randy will kick us off today. Randy?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337941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Randy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2942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6001117d3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To the right, please find The Office of Special Education priorities that align with the executive order per Governor Lujan-Grisham. To your left, you will find The Office of Special Education Leadership team. </a:t>
            </a:r>
          </a:p>
          <a:p>
            <a:pPr marL="0" lvl="0" indent="0" algn="l" rtl="0">
              <a:lnSpc>
                <a:spcPct val="100000"/>
              </a:lnSpc>
              <a:spcBef>
                <a:spcPts val="0"/>
              </a:spcBef>
              <a:spcAft>
                <a:spcPts val="0"/>
              </a:spcAft>
              <a:buSzPts val="1400"/>
              <a:buNone/>
            </a:pPr>
            <a:endParaRPr/>
          </a:p>
        </p:txBody>
      </p:sp>
      <p:sp>
        <p:nvSpPr>
          <p:cNvPr id="130" name="Google Shape;130;g16001117d3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36</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534795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542670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extLst>
      <p:ext uri="{BB962C8B-B14F-4D97-AF65-F5344CB8AC3E}">
        <p14:creationId xmlns:p14="http://schemas.microsoft.com/office/powerpoint/2010/main" val="26677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40</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439769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a:solidFill>
                <a:srgbClr val="3A3D4B"/>
              </a:solidFil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195031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continued list.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42</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20670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Please find links to the OSE Parent portal, Newsletter, Resources, LEA Managed Booklet or if you have questions for OSE. Just a reminder, you can find Office Hours recordings and slide decks on the PED website, navigate to special education, under the resources tab.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43</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55038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OHS is April 15, 2025 @ 9:00 a.m.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2865809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Questions? Please enter in the chat or raise your hand. Also, I will put in the chat the OSE Q&amp;A (please look at the tab with todays date).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553833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f9dcab8b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OSE is steadily increasing capacity and staff to better serve you. Just a reminder, we are hiring! Please check the state personal office website for job openings. It is our pleasure to introduce our newest employee, Samia Swarnali, do you want to introduce yourself?</a:t>
            </a:r>
            <a:endParaRPr/>
          </a:p>
        </p:txBody>
      </p:sp>
      <p:sp>
        <p:nvSpPr>
          <p:cNvPr id="148" name="Google Shape;148;g15f9dcab8b2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456EC3-C46F-478B-8FE7-D430374A236E}" type="slidenum">
              <a:rPr lang="en-US" smtClean="0"/>
              <a:t>6</a:t>
            </a:fld>
            <a:endParaRPr lang="en-US"/>
          </a:p>
        </p:txBody>
      </p:sp>
    </p:spTree>
    <p:extLst>
      <p:ext uri="{BB962C8B-B14F-4D97-AF65-F5344CB8AC3E}">
        <p14:creationId xmlns:p14="http://schemas.microsoft.com/office/powerpoint/2010/main" val="32423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456EC3-C46F-478B-8FE7-D430374A236E}" type="slidenum">
              <a:rPr lang="en-US" smtClean="0"/>
              <a:t>7</a:t>
            </a:fld>
            <a:endParaRPr lang="en-US"/>
          </a:p>
        </p:txBody>
      </p:sp>
    </p:spTree>
    <p:extLst>
      <p:ext uri="{BB962C8B-B14F-4D97-AF65-F5344CB8AC3E}">
        <p14:creationId xmlns:p14="http://schemas.microsoft.com/office/powerpoint/2010/main" val="2033386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56EC3-C46F-478B-8FE7-D430374A2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618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456EC3-C46F-478B-8FE7-D430374A236E}" type="slidenum">
              <a:rPr lang="en-US" smtClean="0"/>
              <a:t>9</a:t>
            </a:fld>
            <a:endParaRPr lang="en-US"/>
          </a:p>
        </p:txBody>
      </p:sp>
    </p:spTree>
    <p:extLst>
      <p:ext uri="{BB962C8B-B14F-4D97-AF65-F5344CB8AC3E}">
        <p14:creationId xmlns:p14="http://schemas.microsoft.com/office/powerpoint/2010/main" val="677146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56EC3-C46F-478B-8FE7-D430374A2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730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8"/>
        <p:cNvGrpSpPr/>
        <p:nvPr/>
      </p:nvGrpSpPr>
      <p:grpSpPr>
        <a:xfrm>
          <a:off x="0" y="0"/>
          <a:ext cx="0" cy="0"/>
          <a:chOff x="0" y="0"/>
          <a:chExt cx="0" cy="0"/>
        </a:xfrm>
      </p:grpSpPr>
      <p:sp>
        <p:nvSpPr>
          <p:cNvPr id="19" name="Google Shape;19;p14"/>
          <p:cNvSpPr/>
          <p:nvPr/>
        </p:nvSpPr>
        <p:spPr>
          <a:xfrm>
            <a:off x="6540504" y="0"/>
            <a:ext cx="5651496"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0" name="Google Shape;20;p14"/>
          <p:cNvSpPr/>
          <p:nvPr/>
        </p:nvSpPr>
        <p:spPr>
          <a:xfrm>
            <a:off x="6256868"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1" name="Google Shape;21;p14"/>
          <p:cNvSpPr/>
          <p:nvPr/>
        </p:nvSpPr>
        <p:spPr>
          <a:xfrm>
            <a:off x="5979587"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2" name="Google Shape;22;p14"/>
          <p:cNvSpPr txBox="1">
            <a:spLocks noGrp="1"/>
          </p:cNvSpPr>
          <p:nvPr>
            <p:ph type="ctrTitle"/>
          </p:nvPr>
        </p:nvSpPr>
        <p:spPr>
          <a:xfrm>
            <a:off x="1295401" y="1873584"/>
            <a:ext cx="512064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descr="An empty placeholder to add an image. Click on the placeholder and select the image that you wish to add"/>
          <p:cNvSpPr>
            <a:spLocks noGrp="1"/>
          </p:cNvSpPr>
          <p:nvPr>
            <p:ph type="pic" idx="2"/>
          </p:nvPr>
        </p:nvSpPr>
        <p:spPr>
          <a:xfrm>
            <a:off x="6743703" y="0"/>
            <a:ext cx="5448297" cy="6858000"/>
          </a:xfrm>
          <a:prstGeom prst="rect">
            <a:avLst/>
          </a:prstGeom>
          <a:noFill/>
          <a:ln>
            <a:noFill/>
          </a:ln>
        </p:spPr>
      </p:sp>
      <p:sp>
        <p:nvSpPr>
          <p:cNvPr id="24" name="Google Shape;24;p14"/>
          <p:cNvSpPr txBox="1">
            <a:spLocks noGrp="1"/>
          </p:cNvSpPr>
          <p:nvPr>
            <p:ph type="subTitle" idx="1"/>
          </p:nvPr>
        </p:nvSpPr>
        <p:spPr>
          <a:xfrm>
            <a:off x="1295401" y="4572000"/>
            <a:ext cx="512064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8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25" name="Google Shape;25;p1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901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6000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7261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6311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9549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0212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8782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1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937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1244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9" name="Google Shape;29;p1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6"/>
        <p:cNvGrpSpPr/>
        <p:nvPr/>
      </p:nvGrpSpPr>
      <p:grpSpPr>
        <a:xfrm>
          <a:off x="0" y="0"/>
          <a:ext cx="0" cy="0"/>
          <a:chOff x="0" y="0"/>
          <a:chExt cx="0" cy="0"/>
        </a:xfrm>
      </p:grpSpPr>
      <p:sp>
        <p:nvSpPr>
          <p:cNvPr id="47" name="Google Shape;47;p18"/>
          <p:cNvSpPr/>
          <p:nvPr/>
        </p:nvSpPr>
        <p:spPr>
          <a:xfrm>
            <a:off x="9622368" y="0"/>
            <a:ext cx="2569632"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8" name="Google Shape;48;p18"/>
          <p:cNvSpPr/>
          <p:nvPr/>
        </p:nvSpPr>
        <p:spPr>
          <a:xfrm>
            <a:off x="9237132"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9" name="Google Shape;49;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0" name="Google Shape;50;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1" name="Google Shape;51;p18"/>
          <p:cNvSpPr txBox="1">
            <a:spLocks noGrp="1"/>
          </p:cNvSpPr>
          <p:nvPr>
            <p:ph type="title"/>
          </p:nvPr>
        </p:nvSpPr>
        <p:spPr>
          <a:xfrm>
            <a:off x="1295398" y="2914650"/>
            <a:ext cx="8046720" cy="1557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200"/>
              <a:buFont typeface="Calibri"/>
              <a:buNone/>
              <a:defRPr sz="32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body" idx="1"/>
          </p:nvPr>
        </p:nvSpPr>
        <p:spPr>
          <a:xfrm>
            <a:off x="1295398" y="4589463"/>
            <a:ext cx="8046718" cy="101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3A3D4B"/>
              </a:buClr>
              <a:buSzPts val="2400"/>
              <a:buNone/>
              <a:defRPr sz="2400">
                <a:solidFill>
                  <a:srgbClr val="3A3D4B"/>
                </a:solidFill>
              </a:defRPr>
            </a:lvl1pPr>
            <a:lvl2pPr marL="914400" lvl="1" indent="-228600" algn="l">
              <a:lnSpc>
                <a:spcPct val="90000"/>
              </a:lnSpc>
              <a:spcBef>
                <a:spcPts val="1000"/>
              </a:spcBef>
              <a:spcAft>
                <a:spcPts val="0"/>
              </a:spcAft>
              <a:buSzPts val="2000"/>
              <a:buNone/>
              <a:defRPr sz="2000">
                <a:solidFill>
                  <a:srgbClr val="999999"/>
                </a:solidFill>
              </a:defRPr>
            </a:lvl2pPr>
            <a:lvl3pPr marL="1371600" lvl="2" indent="-228600" algn="l">
              <a:lnSpc>
                <a:spcPct val="90000"/>
              </a:lnSpc>
              <a:spcBef>
                <a:spcPts val="800"/>
              </a:spcBef>
              <a:spcAft>
                <a:spcPts val="0"/>
              </a:spcAft>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
        <p:nvSpPr>
          <p:cNvPr id="53" name="Google Shape;53;p1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descr="An empty placeholder to add an image. Click on the placeholder and select the image that you wish to add"/>
          <p:cNvSpPr>
            <a:spLocks noGrp="1"/>
          </p:cNvSpPr>
          <p:nvPr>
            <p:ph type="pic" idx="2"/>
          </p:nvPr>
        </p:nvSpPr>
        <p:spPr>
          <a:xfrm>
            <a:off x="4724400" y="1828801"/>
            <a:ext cx="6172200" cy="4343400"/>
          </a:xfrm>
          <a:prstGeom prst="rect">
            <a:avLst/>
          </a:prstGeom>
          <a:noFill/>
          <a:ln>
            <a:noFill/>
          </a:ln>
        </p:spPr>
      </p:sp>
      <p:sp>
        <p:nvSpPr>
          <p:cNvPr id="71" name="Google Shape;71;p23"/>
          <p:cNvSpPr txBox="1">
            <a:spLocks noGrp="1"/>
          </p:cNvSpPr>
          <p:nvPr>
            <p:ph type="body" idx="1"/>
          </p:nvPr>
        </p:nvSpPr>
        <p:spPr>
          <a:xfrm>
            <a:off x="1295400" y="1828800"/>
            <a:ext cx="3017520"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rgbClr val="3A3D4B"/>
              </a:buClr>
              <a:buSzPts val="2000"/>
              <a:buNone/>
              <a:defRPr sz="20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72" name="Google Shape;72;p2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75"/>
        <p:cNvGrpSpPr/>
        <p:nvPr/>
      </p:nvGrpSpPr>
      <p:grpSpPr>
        <a:xfrm>
          <a:off x="0" y="0"/>
          <a:ext cx="0" cy="0"/>
          <a:chOff x="0" y="0"/>
          <a:chExt cx="0" cy="0"/>
        </a:xfrm>
      </p:grpSpPr>
      <p:sp>
        <p:nvSpPr>
          <p:cNvPr id="76" name="Google Shape;76;p24"/>
          <p:cNvSpPr/>
          <p:nvPr/>
        </p:nvSpPr>
        <p:spPr>
          <a:xfrm>
            <a:off x="1295400"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7" name="Google Shape;77;p24"/>
          <p:cNvSpPr/>
          <p:nvPr/>
        </p:nvSpPr>
        <p:spPr>
          <a:xfrm>
            <a:off x="6324599"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8" name="Google Shape;78;p24"/>
          <p:cNvSpPr/>
          <p:nvPr/>
        </p:nvSpPr>
        <p:spPr>
          <a:xfrm>
            <a:off x="1295400"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9" name="Google Shape;79;p24"/>
          <p:cNvSpPr/>
          <p:nvPr/>
        </p:nvSpPr>
        <p:spPr>
          <a:xfrm>
            <a:off x="6324599"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80" name="Google Shape;80;p2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descr="An empty placeholder to add an image. Click on the placeholder and select the image that you wish to add"/>
          <p:cNvSpPr>
            <a:spLocks noGrp="1"/>
          </p:cNvSpPr>
          <p:nvPr>
            <p:ph type="pic" idx="2"/>
          </p:nvPr>
        </p:nvSpPr>
        <p:spPr>
          <a:xfrm>
            <a:off x="1298448" y="1828801"/>
            <a:ext cx="4572000" cy="3428999"/>
          </a:xfrm>
          <a:prstGeom prst="rect">
            <a:avLst/>
          </a:prstGeom>
          <a:noFill/>
          <a:ln>
            <a:noFill/>
          </a:ln>
        </p:spPr>
      </p:sp>
      <p:sp>
        <p:nvSpPr>
          <p:cNvPr id="82" name="Google Shape;82;p24"/>
          <p:cNvSpPr txBox="1">
            <a:spLocks noGrp="1"/>
          </p:cNvSpPr>
          <p:nvPr>
            <p:ph type="body" idx="1"/>
          </p:nvPr>
        </p:nvSpPr>
        <p:spPr>
          <a:xfrm>
            <a:off x="1371273"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3" name="Google Shape;83;p24" descr="An empty placeholder to add an image. Click on the placeholder and select the image that you wish to add"/>
          <p:cNvSpPr>
            <a:spLocks noGrp="1"/>
          </p:cNvSpPr>
          <p:nvPr>
            <p:ph type="pic" idx="3"/>
          </p:nvPr>
        </p:nvSpPr>
        <p:spPr>
          <a:xfrm>
            <a:off x="6324600" y="1828801"/>
            <a:ext cx="4572000" cy="3428999"/>
          </a:xfrm>
          <a:prstGeom prst="rect">
            <a:avLst/>
          </a:prstGeom>
          <a:noFill/>
          <a:ln>
            <a:noFill/>
          </a:ln>
        </p:spPr>
      </p:sp>
      <p:sp>
        <p:nvSpPr>
          <p:cNvPr id="84" name="Google Shape;84;p24"/>
          <p:cNvSpPr txBox="1">
            <a:spLocks noGrp="1"/>
          </p:cNvSpPr>
          <p:nvPr>
            <p:ph type="body" idx="4"/>
          </p:nvPr>
        </p:nvSpPr>
        <p:spPr>
          <a:xfrm>
            <a:off x="6412954"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5" name="Google Shape;85;p24"/>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4"/>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4"/>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body" idx="1"/>
          </p:nvPr>
        </p:nvSpPr>
        <p:spPr>
          <a:xfrm rot="5400000">
            <a:off x="3924300" y="-800100"/>
            <a:ext cx="4343400"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1" name="Google Shape;91;p2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9FBB-C6B1-4B0C-BEAE-8EFDBC5E6932}" type="datetime4">
              <a:rPr lang="en-US" smtClean="0"/>
              <a:t>March 18,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189011"/>
      </p:ext>
    </p:extLst>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0316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0968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0"/>
            <a:ext cx="12192000" cy="1371600"/>
          </a:xfrm>
          <a:prstGeom prst="rect">
            <a:avLst/>
          </a:prstGeom>
          <a:solidFill>
            <a:srgbClr val="3A3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1" name="Google Shape;11;p13"/>
          <p:cNvSpPr/>
          <p:nvPr/>
        </p:nvSpPr>
        <p:spPr>
          <a:xfrm>
            <a:off x="0" y="1371600"/>
            <a:ext cx="12192000" cy="82183"/>
          </a:xfrm>
          <a:prstGeom prst="rect">
            <a:avLst/>
          </a:prstGeom>
          <a:solidFill>
            <a:srgbClr val="FF91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2" name="Google Shape;12;p13"/>
          <p:cNvSpPr/>
          <p:nvPr/>
        </p:nvSpPr>
        <p:spPr>
          <a:xfrm>
            <a:off x="0" y="1443006"/>
            <a:ext cx="12192000" cy="82183"/>
          </a:xfrm>
          <a:prstGeom prst="rect">
            <a:avLst/>
          </a:prstGeom>
          <a:solidFill>
            <a:srgbClr val="048A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3" name="Google Shape;13;p1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3"/>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rgbClr val="3A3D4B"/>
              </a:buClr>
              <a:buSzPts val="2400"/>
              <a:buFont typeface="Arial"/>
              <a:buChar char="•"/>
              <a:defRPr sz="2400" b="0" i="0" u="none" strike="noStrike" cap="none">
                <a:solidFill>
                  <a:srgbClr val="3A3D4B"/>
                </a:solidFill>
                <a:latin typeface="Calibri"/>
                <a:ea typeface="Calibri"/>
                <a:cs typeface="Calibri"/>
                <a:sym typeface="Calibri"/>
              </a:defRPr>
            </a:lvl1pPr>
            <a:lvl2pPr marL="914400" marR="0" lvl="1" indent="-355600" algn="l" rtl="0">
              <a:lnSpc>
                <a:spcPct val="90000"/>
              </a:lnSpc>
              <a:spcBef>
                <a:spcPts val="1000"/>
              </a:spcBef>
              <a:spcAft>
                <a:spcPts val="0"/>
              </a:spcAft>
              <a:buClr>
                <a:srgbClr val="FF914D"/>
              </a:buClr>
              <a:buSzPts val="20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4pPr>
            <a:lvl5pPr marL="2286000" marR="0" lvl="4"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5" name="Google Shape;15;p1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6" name="Google Shape;16;p1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7" name="Google Shape;17;p1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6" r:id="rId4"/>
    <p:sldLayoutId id="2147483657" r:id="rId5"/>
    <p:sldLayoutId id="2147483658" r:id="rId6"/>
    <p:sldLayoutId id="2147483659" r:id="rId7"/>
    <p:sldLayoutId id="2147483660" r:id="rId8"/>
  </p:sldLayoutIdLst>
  <p:transition spd="slow">
    <p:push dir="r"/>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295505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pngall.com/mute-png/download/65204"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cdd.health.unm.edu/pfe/"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s://vimeo.com/982820605/85aa5d201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hyperlink" Target="https://web.cvent.com/event/d59e51b9-1c1c-45e7-876e-b05225b1006a/regProcessStep1" TargetMode="External"/><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s://mailchi.mp/state.nm.us/leas-updates-deadlines-summer-youth-programs-17287057" TargetMode="External"/><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docs.google.com/document/d/1LAQ9TCuPgmObTRyThicYDXvWryf-4s3peqQ7Frsw9SI/edit?tab=t.0" TargetMode="External"/><Relationship Id="rId5" Type="http://schemas.openxmlformats.org/officeDocument/2006/relationships/hyperlink" Target="https://forms.gle/9VgywVTmRKeJWYab7" TargetMode="External"/><Relationship Id="rId4" Type="http://schemas.openxmlformats.org/officeDocument/2006/relationships/hyperlink" Target="mailto:special.ednews@ped.nm.gov"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gcc02.safelinks.protection.outlook.com/?url=https%3A%2F%2Fstate.us19.list-manage.com%2Ftrack%2Fclick%3Fu%3Dfe07174c30216027e5fab1fde%26id%3D5a6a1ef956%26e%3Dbf3d23f4be&amp;data=05%7C02%7Cria.gill%40ped.nm.gov%7Cca11ec254cc8433e97bd08dcf2ac84d9%7C04aa6bf4d436426fbfa404b7a70e60ff%7C0%7C0%7C638652069984596809%7CUnknown%7CTWFpbGZsb3d8eyJWIjoiMC4wLjAwMDAiLCJQIjoiV2luMzIiLCJBTiI6Ik1haWwiLCJXVCI6Mn0%3D%7C0%7C%7C%7C&amp;sdata=P%2FLZyMGv66n7Gw0%2BvWrFdq%2BrOQrhpcH7Mj4xEDoPFW8%3D&amp;reserved=0" TargetMode="External"/><Relationship Id="rId7"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mailto:kaitlin.ellis@ped.nm.gov" TargetMode="External"/><Relationship Id="rId4" Type="http://schemas.openxmlformats.org/officeDocument/2006/relationships/hyperlink" Target="https://webnew.ped.state.nm.us/bureaus/special-education/idea-pane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hyperlink" Target="mailto:kaitlin.ellis@ped.nm.gov" TargetMode="Externa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gcc02.safelinks.protection.outlook.com/?url=https%3A%2F%2Fusu.co1.qualtrics.com%2Fjfe%2Fform%2FSV_dcELzeRWgyEyNLw&amp;data=05%7C02%7CCatherine.Quick%40ped.nm.gov%7Cfd45a1c9be734285275a08dd460bc0a6%7C04aa6bf4d436426fbfa404b7a70e60ff%7C0%7C0%7C638743738494052280%7CUnknown%7CTWFpbGZsb3d8eyJFbXB0eU1hcGkiOnRydWUsIlYiOiIwLjAuMDAwMCIsIlAiOiJXaW4zMiIsIkFOIjoiTWFpbCIsIldUIjoyfQ%3D%3D%7C0%7C%7C%7C&amp;sdata=6hcjsST%2B372mvLk8HUTc4nmgpP7nlFwKxACtyMM%2Babk%3D&amp;reserved=0" TargetMode="External"/><Relationship Id="rId2" Type="http://schemas.openxmlformats.org/officeDocument/2006/relationships/hyperlink" Target="https://usu.box.com/s/vytll8oi256sdmas1p4ofub4782gfvcc" TargetMode="Externa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hyperlink" Target="https://gcc02.safelinks.protection.outlook.com/?url=https%3A%2F%2Fusu.co1.qualtrics.com%2Fjfe%2Fform%2FSV_5BGohxNsgt7oRiS&amp;data=05%7C02%7CCatherine.Quick%40ped.nm.gov%7Cfd45a1c9be734285275a08dd460bc0a6%7C04aa6bf4d436426fbfa404b7a70e60ff%7C0%7C0%7C638743738494065520%7CUnknown%7CTWFpbGZsb3d8eyJFbXB0eU1hcGkiOnRydWUsIlYiOiIwLjAuMDAwMCIsIlAiOiJXaW4zMiIsIkFOIjoiTWFpbCIsIldUIjoyfQ%3D%3D%7C0%7C%7C%7C&amp;sdata=eoFpEEcEQr9H9Ph7tBq3ywWPAUxW6wup3jvFLCLo4tA%3D&amp;reserved=0" TargetMode="External"/></Relationships>
</file>

<file path=ppt/slides/_rels/slide3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drive.google.com/file/d/1bsCpARPDYmfjXiHEWb8BrTLcQoTEb_qj/view?usp=sharing" TargetMode="External"/><Relationship Id="rId7" Type="http://schemas.openxmlformats.org/officeDocument/2006/relationships/diagramColors" Target="../diagrams/colors3.xml"/><Relationship Id="rId2" Type="http://schemas.openxmlformats.org/officeDocument/2006/relationships/hyperlink" Target="https://docs.google.com/spreadsheets/d/1G0JQbi7MpBElA8Wzs6giuXn33VW6nxtm/edit?usp=sharing&amp;ouid=111968750247744946751&amp;rtpof=true&amp;sd=true" TargetMode="Externa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7.sv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eui.ped.state.nm.us/sites/SpecialEdMon/Special_Ed_Monitoring/Forms/AllItems.aspx"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hyperlink" Target="https://gcc02.safelinks.protection.outlook.com/?url=http%3A%2F%2Fmahesh.reddy-erri%40ped.nm.gov%2F&amp;data=05%7C02%7CCharlene.Marcotte%40ped.nm.gov%7C250b93585ede4323844c08dd1bc3bce4%7C04aa6bf4d436426fbfa404b7a70e60ff%7C0%7C0%7C638697249674952721%7CUnknown%7CTWFpbGZsb3d8eyJFbXB0eU1hcGkiOnRydWUsIlYiOiIwLjAuMDAwMCIsIlAiOiJXaW4zMiIsIkFOIjoiTWFpbCIsIldUIjoyfQ%3D%3D%7C0%7C%7C%7C&amp;sdata=WcgdmDywpnKXvywrGZQA1wfRV0ObE8E3sIk74ZeH8u4%3D&amp;reserved=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Randall.rapanut@ped.nm.gov" TargetMode="External"/><Relationship Id="rId2" Type="http://schemas.openxmlformats.org/officeDocument/2006/relationships/hyperlink" Target="mailto:kaylock.sellers@ped.nm.gov" TargetMode="Externa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hyperlink" Target="https://docs.google.com/spreadsheets/d/1blsI4UJgPTpHUBUtn01L5rVrpNpVmb_25cB2wZjORic/edit?gid=0#gid=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spo.state.nm.us/"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8.png"/><Relationship Id="rId3" Type="http://schemas.openxmlformats.org/officeDocument/2006/relationships/hyperlink" Target="mailto:lizana.schweiger@ped.nm.gov" TargetMode="External"/><Relationship Id="rId7" Type="http://schemas.openxmlformats.org/officeDocument/2006/relationships/image" Target="../media/image65.png"/><Relationship Id="rId12"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hyperlink" Target="mailto:sushmita.ghosh@ped.nm.gov" TargetMode="External"/><Relationship Id="rId5" Type="http://schemas.openxmlformats.org/officeDocument/2006/relationships/image" Target="../media/image63.jpeg"/><Relationship Id="rId15" Type="http://schemas.openxmlformats.org/officeDocument/2006/relationships/image" Target="../media/image70.jpeg"/><Relationship Id="rId10" Type="http://schemas.openxmlformats.org/officeDocument/2006/relationships/hyperlink" Target="mailto:samia.swarnali@ped.nm.gov" TargetMode="External"/><Relationship Id="rId4" Type="http://schemas.openxmlformats.org/officeDocument/2006/relationships/hyperlink" Target="mailto:tamara.burkett@ped.nm.gov" TargetMode="External"/><Relationship Id="rId9" Type="http://schemas.openxmlformats.org/officeDocument/2006/relationships/hyperlink" Target="mailto:kaylock.sellers@ped.nm.gov" TargetMode="External"/><Relationship Id="rId14"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openxmlformats.org/officeDocument/2006/relationships/hyperlink" Target="mailto:elizabeth.Cassel@ped.nm.gov" TargetMode="External"/><Relationship Id="rId3" Type="http://schemas.openxmlformats.org/officeDocument/2006/relationships/hyperlink" Target="mailto:margaret.cage@ped.nm.gov" TargetMode="External"/><Relationship Id="rId7" Type="http://schemas.openxmlformats.org/officeDocument/2006/relationships/hyperlink" Target="mailto:Sharyn.Perea@ped.nm.gov" TargetMode="External"/><Relationship Id="rId12" Type="http://schemas.openxmlformats.org/officeDocument/2006/relationships/hyperlink" Target="mailto:Catherine.Quick@ped.nm.gov"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mailto:Monica.santistevan@ped.nm.gov" TargetMode="External"/><Relationship Id="rId11" Type="http://schemas.openxmlformats.org/officeDocument/2006/relationships/hyperlink" Target="mailto:kaylock.sellers@ped.nm.gov" TargetMode="External"/><Relationship Id="rId5" Type="http://schemas.openxmlformats.org/officeDocument/2006/relationships/hyperlink" Target="mailto:ria.gill@ped.nm.gov" TargetMode="External"/><Relationship Id="rId10" Type="http://schemas.openxmlformats.org/officeDocument/2006/relationships/hyperlink" Target="mailto:Liz.Schweiger@ped.nm.gov" TargetMode="External"/><Relationship Id="rId4" Type="http://schemas.openxmlformats.org/officeDocument/2006/relationships/hyperlink" Target="mailto:Tyre.Jenkins@ped.nm.gov" TargetMode="External"/><Relationship Id="rId9" Type="http://schemas.openxmlformats.org/officeDocument/2006/relationships/hyperlink" Target="mailto:Lorie.Pacheco@ped.nm.gov"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letica.esparza@ped.nm.gov"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mailto:sushmita.ghosh@ped.nm.gov"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mailchi.mp/state.nm.us/leas-updates-deadlines-summer-youth-programs-17287057" TargetMode="External"/><Relationship Id="rId3" Type="http://schemas.openxmlformats.org/officeDocument/2006/relationships/image" Target="../media/image71.jpeg"/><Relationship Id="rId7" Type="http://schemas.openxmlformats.org/officeDocument/2006/relationships/hyperlink" Target="https://webnew.ped.state.nm.us/bureaus/special-education/resource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ebnew.ped.state.nm.us/bureaus/special-education/parent-portal/" TargetMode="External"/><Relationship Id="rId5" Type="http://schemas.openxmlformats.org/officeDocument/2006/relationships/hyperlink" Target="https://docs.google.com/spreadsheets/d/1blsI4UJgPTpHUBUtn01L5rVrpNpVmb_25cB2wZjORic/edit?gid=0#gid=0" TargetMode="External"/><Relationship Id="rId4" Type="http://schemas.openxmlformats.org/officeDocument/2006/relationships/hyperlink" Target="mailto:ose.support@ped.nm.gov"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jpeg"/><Relationship Id="rId7" Type="http://schemas.openxmlformats.org/officeDocument/2006/relationships/image" Target="../media/image75.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hyperlink" Target="https://teams.microsoft.com/l/meetup-join/19%3ameeting_NzBmMjFmZTEtMGJlMS00OGI0LWFiMjEtYTkwMWU3ZWMyMTQ5%40thread.v2/0?context=%7b%22Tid%22%3a%2204aa6bf4-d436-426f-bfa4-04b7a70e60ff%22%2c%22Oid%22%3a%2232632cd6-c6de-4076-a7bf-44d06389e1e4%22%7d" TargetMode="External"/><Relationship Id="rId4" Type="http://schemas.openxmlformats.org/officeDocument/2006/relationships/image" Target="../media/image73.png"/><Relationship Id="rId9" Type="http://schemas.openxmlformats.org/officeDocument/2006/relationships/image" Target="../media/image77.sv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Liz.Schweiger@ped.nm.gov" TargetMode="External"/><Relationship Id="rId1" Type="http://schemas.openxmlformats.org/officeDocument/2006/relationships/slideLayout" Target="../slideLayouts/slideLayout2.xml"/><Relationship Id="rId4" Type="http://schemas.openxmlformats.org/officeDocument/2006/relationships/hyperlink" Target="https://openclipart.org/detail/188916/clover-by-doyousketch2-18891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432151-9739-1E23-8E80-7BD2E3AE5BDE}"/>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1032" name="Picture 8">
            <a:extLst>
              <a:ext uri="{FF2B5EF4-FFF2-40B4-BE49-F238E27FC236}">
                <a16:creationId xmlns:a16="http://schemas.microsoft.com/office/drawing/2014/main" id="{C1F1574A-291E-7319-22BD-CD043FC85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218" y="2290046"/>
            <a:ext cx="3895360" cy="36718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outdoor object&#10;&#10;Description automatically generated">
            <a:extLst>
              <a:ext uri="{FF2B5EF4-FFF2-40B4-BE49-F238E27FC236}">
                <a16:creationId xmlns:a16="http://schemas.microsoft.com/office/drawing/2014/main" id="{40DFF7FA-2DDC-35AF-95AF-DE787E29FBF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334522" y="2569157"/>
            <a:ext cx="4147261" cy="3204510"/>
          </a:xfrm>
          <a:prstGeom prst="rect">
            <a:avLst/>
          </a:prstGeom>
        </p:spPr>
      </p:pic>
      <p:sp>
        <p:nvSpPr>
          <p:cNvPr id="6" name="TextBox 5">
            <a:extLst>
              <a:ext uri="{FF2B5EF4-FFF2-40B4-BE49-F238E27FC236}">
                <a16:creationId xmlns:a16="http://schemas.microsoft.com/office/drawing/2014/main" id="{BF0EBE99-BE03-8E2F-91A3-EFB9575ABE62}"/>
              </a:ext>
            </a:extLst>
          </p:cNvPr>
          <p:cNvSpPr txBox="1"/>
          <p:nvPr/>
        </p:nvSpPr>
        <p:spPr>
          <a:xfrm>
            <a:off x="1448474" y="709993"/>
            <a:ext cx="8938327"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rPr>
              <a:t>Reminders</a:t>
            </a:r>
          </a:p>
        </p:txBody>
      </p:sp>
    </p:spTree>
    <p:extLst>
      <p:ext uri="{BB962C8B-B14F-4D97-AF65-F5344CB8AC3E}">
        <p14:creationId xmlns:p14="http://schemas.microsoft.com/office/powerpoint/2010/main" val="2284042858"/>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a:extLst>
              <a:ext uri="{C183D7F6-B498-43B3-948B-1728B52AA6E4}">
                <adec:decorative xmlns:adec="http://schemas.microsoft.com/office/drawing/2017/decorative" val="1"/>
              </a:ext>
            </a:extLst>
          </p:cNvPr>
          <p:cNvSpPr/>
          <p:nvPr/>
        </p:nvSpPr>
        <p:spPr>
          <a:xfrm>
            <a:off x="10445651" y="6172200"/>
            <a:ext cx="1577655" cy="531167"/>
          </a:xfrm>
          <a:custGeom>
            <a:avLst/>
            <a:gdLst/>
            <a:ahLst/>
            <a:cxnLst/>
            <a:rect l="l" t="t" r="r" b="b"/>
            <a:pathLst>
              <a:path w="2366483" h="796750">
                <a:moveTo>
                  <a:pt x="0" y="0"/>
                </a:moveTo>
                <a:lnTo>
                  <a:pt x="2366483" y="0"/>
                </a:lnTo>
                <a:lnTo>
                  <a:pt x="2366483" y="796750"/>
                </a:lnTo>
                <a:lnTo>
                  <a:pt x="0" y="796750"/>
                </a:lnTo>
                <a:lnTo>
                  <a:pt x="0" y="0"/>
                </a:lnTo>
                <a:close/>
              </a:path>
            </a:pathLst>
          </a:custGeom>
          <a:blipFill>
            <a:blip r:embed="rId3"/>
            <a:stretch>
              <a:fillRect/>
            </a:stretch>
          </a:blipFill>
        </p:spPr>
        <p:txBody>
          <a:bodyPr/>
          <a:lstStyle/>
          <a:p>
            <a:pPr defTabSz="609630">
              <a:buClrTx/>
            </a:pPr>
            <a:endParaRPr lang="en-US" sz="1200" kern="1200">
              <a:solidFill>
                <a:prstClr val="black"/>
              </a:solidFill>
              <a:latin typeface="Calibri"/>
              <a:ea typeface="+mn-ea"/>
              <a:cs typeface="+mn-cs"/>
            </a:endParaRPr>
          </a:p>
        </p:txBody>
      </p:sp>
      <p:pic>
        <p:nvPicPr>
          <p:cNvPr id="13" name="Picture 12">
            <a:extLst>
              <a:ext uri="{FF2B5EF4-FFF2-40B4-BE49-F238E27FC236}">
                <a16:creationId xmlns:a16="http://schemas.microsoft.com/office/drawing/2014/main" id="{24333658-99EE-4C6E-A16C-3E166A0033DC}"/>
              </a:ext>
            </a:extLst>
          </p:cNvPr>
          <p:cNvPicPr>
            <a:picLocks noChangeAspect="1"/>
          </p:cNvPicPr>
          <p:nvPr/>
        </p:nvPicPr>
        <p:blipFill>
          <a:blip r:embed="rId4"/>
          <a:stretch>
            <a:fillRect/>
          </a:stretch>
        </p:blipFill>
        <p:spPr>
          <a:xfrm>
            <a:off x="3552309" y="139442"/>
            <a:ext cx="5087383" cy="65836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a:extLst>
              <a:ext uri="{C183D7F6-B498-43B3-948B-1728B52AA6E4}">
                <adec:decorative xmlns:adec="http://schemas.microsoft.com/office/drawing/2017/decorative" val="1"/>
              </a:ext>
            </a:extLst>
          </p:cNvPr>
          <p:cNvSpPr/>
          <p:nvPr/>
        </p:nvSpPr>
        <p:spPr>
          <a:xfrm>
            <a:off x="10445651" y="6172200"/>
            <a:ext cx="1577655" cy="531167"/>
          </a:xfrm>
          <a:custGeom>
            <a:avLst/>
            <a:gdLst/>
            <a:ahLst/>
            <a:cxnLst/>
            <a:rect l="l" t="t" r="r" b="b"/>
            <a:pathLst>
              <a:path w="2366483" h="796750">
                <a:moveTo>
                  <a:pt x="0" y="0"/>
                </a:moveTo>
                <a:lnTo>
                  <a:pt x="2366483" y="0"/>
                </a:lnTo>
                <a:lnTo>
                  <a:pt x="2366483" y="796750"/>
                </a:lnTo>
                <a:lnTo>
                  <a:pt x="0" y="796750"/>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descr="Image of the state of New Mexico divided into North West, North Central, Metro, Central, West, Southwest, South Central, and East regions. "/>
          <p:cNvSpPr/>
          <p:nvPr/>
        </p:nvSpPr>
        <p:spPr>
          <a:xfrm>
            <a:off x="7489083" y="1663647"/>
            <a:ext cx="4483877" cy="4508553"/>
          </a:xfrm>
          <a:custGeom>
            <a:avLst/>
            <a:gdLst/>
            <a:ahLst/>
            <a:cxnLst/>
            <a:rect l="l" t="t" r="r" b="b"/>
            <a:pathLst>
              <a:path w="7459127" h="7950807">
                <a:moveTo>
                  <a:pt x="0" y="0"/>
                </a:moveTo>
                <a:lnTo>
                  <a:pt x="7459128" y="0"/>
                </a:lnTo>
                <a:lnTo>
                  <a:pt x="7459128" y="7950807"/>
                </a:lnTo>
                <a:lnTo>
                  <a:pt x="0" y="7950807"/>
                </a:lnTo>
                <a:lnTo>
                  <a:pt x="0" y="0"/>
                </a:lnTo>
                <a:close/>
              </a:path>
            </a:pathLst>
          </a:custGeom>
          <a:blipFill>
            <a:blip r:embed="rId4"/>
            <a:stretch>
              <a:fillRect l="-15063" t="-13158" r="-9962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2" name="Picture 1">
            <a:extLst>
              <a:ext uri="{FF2B5EF4-FFF2-40B4-BE49-F238E27FC236}">
                <a16:creationId xmlns:a16="http://schemas.microsoft.com/office/drawing/2014/main" id="{33C9DBB1-C1C8-4E6E-B719-BF7BFFCC8496}"/>
              </a:ext>
            </a:extLst>
          </p:cNvPr>
          <p:cNvPicPr>
            <a:picLocks noChangeAspect="1"/>
          </p:cNvPicPr>
          <p:nvPr/>
        </p:nvPicPr>
        <p:blipFill>
          <a:blip r:embed="rId5"/>
          <a:stretch>
            <a:fillRect/>
          </a:stretch>
        </p:blipFill>
        <p:spPr>
          <a:xfrm>
            <a:off x="0" y="0"/>
            <a:ext cx="6983947" cy="6858000"/>
          </a:xfrm>
          <a:prstGeom prst="rect">
            <a:avLst/>
          </a:prstGeom>
        </p:spPr>
      </p:pic>
      <p:sp>
        <p:nvSpPr>
          <p:cNvPr id="7" name="TextBox 6">
            <a:extLst>
              <a:ext uri="{FF2B5EF4-FFF2-40B4-BE49-F238E27FC236}">
                <a16:creationId xmlns:a16="http://schemas.microsoft.com/office/drawing/2014/main" id="{84F739BC-C56C-4DF5-BEC4-FBA48364D23B}"/>
              </a:ext>
            </a:extLst>
          </p:cNvPr>
          <p:cNvSpPr txBox="1"/>
          <p:nvPr/>
        </p:nvSpPr>
        <p:spPr>
          <a:xfrm>
            <a:off x="6683021" y="575972"/>
            <a:ext cx="6096000" cy="830997"/>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400" b="1" i="0">
                <a:solidFill>
                  <a:schemeClr val="bg1"/>
                </a:solidFill>
                <a:effectLst/>
                <a:latin typeface="Arial Black" panose="020B0A04020102020204" pitchFamily="34" charset="0"/>
              </a:rPr>
              <a:t>New Mexico</a:t>
            </a:r>
          </a:p>
          <a:p>
            <a:pPr algn="ctr"/>
            <a:r>
              <a:rPr lang="en-US" sz="2400" b="1" i="0">
                <a:solidFill>
                  <a:schemeClr val="bg1"/>
                </a:solidFill>
                <a:effectLst/>
                <a:latin typeface="Arial Black" panose="020B0A04020102020204" pitchFamily="34" charset="0"/>
              </a:rPr>
              <a:t>School-to-Work Regions </a:t>
            </a:r>
            <a:endParaRPr lang="en-US" sz="2400" b="0" i="0">
              <a:solidFill>
                <a:schemeClr val="bg1"/>
              </a:solidFill>
              <a:effectLst/>
              <a:latin typeface="Arial Black" panose="020B0A04020102020204" pitchFamily="34" charset="0"/>
            </a:endParaRPr>
          </a:p>
        </p:txBody>
      </p:sp>
    </p:spTree>
    <p:extLst>
      <p:ext uri="{BB962C8B-B14F-4D97-AF65-F5344CB8AC3E}">
        <p14:creationId xmlns:p14="http://schemas.microsoft.com/office/powerpoint/2010/main" val="3228088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1081223" cy="6858000"/>
          </a:xfrm>
          <a:custGeom>
            <a:avLst/>
            <a:gdLst/>
            <a:ahLst/>
            <a:cxnLst/>
            <a:rect l="l" t="t" r="r" b="b"/>
            <a:pathLst>
              <a:path w="16621834" h="10287000">
                <a:moveTo>
                  <a:pt x="0" y="0"/>
                </a:moveTo>
                <a:lnTo>
                  <a:pt x="16621834" y="0"/>
                </a:lnTo>
                <a:lnTo>
                  <a:pt x="16621834" y="10287000"/>
                </a:lnTo>
                <a:lnTo>
                  <a:pt x="0" y="10287000"/>
                </a:lnTo>
                <a:lnTo>
                  <a:pt x="0" y="0"/>
                </a:lnTo>
                <a:close/>
              </a:path>
            </a:pathLst>
          </a:custGeom>
          <a:blipFill>
            <a:blip r:embed="rId3"/>
            <a:stretch>
              <a:fillRect l="-5011" r="-501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1600867" y="0"/>
            <a:ext cx="11081223" cy="6858000"/>
          </a:xfrm>
          <a:custGeom>
            <a:avLst/>
            <a:gdLst/>
            <a:ahLst/>
            <a:cxnLst/>
            <a:rect l="l" t="t" r="r" b="b"/>
            <a:pathLst>
              <a:path w="16621834" h="10287000">
                <a:moveTo>
                  <a:pt x="0" y="0"/>
                </a:moveTo>
                <a:lnTo>
                  <a:pt x="16621834" y="0"/>
                </a:lnTo>
                <a:lnTo>
                  <a:pt x="16621834" y="10287000"/>
                </a:lnTo>
                <a:lnTo>
                  <a:pt x="0" y="10287000"/>
                </a:lnTo>
                <a:lnTo>
                  <a:pt x="0" y="0"/>
                </a:lnTo>
                <a:close/>
              </a:path>
            </a:pathLst>
          </a:custGeom>
          <a:blipFill>
            <a:blip r:embed="rId3"/>
            <a:stretch>
              <a:fillRect l="-5011" r="-501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69545" y="6172201"/>
            <a:ext cx="1331323" cy="448231"/>
          </a:xfrm>
          <a:custGeom>
            <a:avLst/>
            <a:gdLst/>
            <a:ahLst/>
            <a:cxnLst/>
            <a:rect l="l" t="t" r="r" b="b"/>
            <a:pathLst>
              <a:path w="1996985" h="672347">
                <a:moveTo>
                  <a:pt x="0" y="0"/>
                </a:moveTo>
                <a:lnTo>
                  <a:pt x="1996984" y="0"/>
                </a:lnTo>
                <a:lnTo>
                  <a:pt x="1996984" y="672347"/>
                </a:lnTo>
                <a:lnTo>
                  <a:pt x="0" y="672347"/>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412164" y="3163662"/>
            <a:ext cx="5683837" cy="10825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344"/>
              </a:lnSpc>
              <a:spcBef>
                <a:spcPct val="0"/>
              </a:spcBef>
            </a:pPr>
            <a:r>
              <a:rPr lang="en-US" sz="3103" b="1">
                <a:solidFill>
                  <a:srgbClr val="FFFFFF"/>
                </a:solidFill>
                <a:latin typeface="Canva Sans Bold"/>
                <a:ea typeface="Canva Sans Bold"/>
                <a:cs typeface="Canva Sans Bold"/>
                <a:sym typeface="Canva Sans Bold"/>
              </a:rPr>
              <a:t>with New School-to-Work Transition Micro Trainings!</a:t>
            </a:r>
          </a:p>
        </p:txBody>
      </p:sp>
      <p:sp>
        <p:nvSpPr>
          <p:cNvPr id="5" name="TextBox 5"/>
          <p:cNvSpPr txBox="1"/>
          <p:nvPr/>
        </p:nvSpPr>
        <p:spPr>
          <a:xfrm>
            <a:off x="269544" y="2548325"/>
            <a:ext cx="6082909" cy="5473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200" b="1">
                <a:solidFill>
                  <a:srgbClr val="BC2934"/>
                </a:solidFill>
                <a:latin typeface="Glacial Indifference Bold"/>
                <a:ea typeface="Glacial Indifference Bold"/>
                <a:cs typeface="Glacial Indifference Bold"/>
                <a:sym typeface="Glacial Indifference Bold"/>
              </a:rPr>
              <a:t>PFE TRAINING PORTAL</a:t>
            </a:r>
            <a:r>
              <a:rPr lang="en-US" sz="3200" b="1">
                <a:solidFill>
                  <a:srgbClr val="FFFFFF"/>
                </a:solidFill>
                <a:latin typeface="Glacial Indifference Bold"/>
                <a:ea typeface="Glacial Indifference Bold"/>
                <a:cs typeface="Glacial Indifference Bold"/>
                <a:sym typeface="Glacial Indifference Bold"/>
              </a:rPr>
              <a:t> </a:t>
            </a:r>
          </a:p>
        </p:txBody>
      </p:sp>
    </p:spTree>
    <p:extLst>
      <p:ext uri="{BB962C8B-B14F-4D97-AF65-F5344CB8AC3E}">
        <p14:creationId xmlns:p14="http://schemas.microsoft.com/office/powerpoint/2010/main" val="1105245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7">
            <a:extLst>
              <a:ext uri="{FF2B5EF4-FFF2-40B4-BE49-F238E27FC236}">
                <a16:creationId xmlns:a16="http://schemas.microsoft.com/office/drawing/2014/main" id="{386835F0-3DCD-4848-B389-EC1F5C2C7577}"/>
              </a:ext>
              <a:ext uri="{C183D7F6-B498-43B3-948B-1728B52AA6E4}">
                <adec:decorative xmlns:adec="http://schemas.microsoft.com/office/drawing/2017/decorative" val="1"/>
              </a:ext>
            </a:extLst>
          </p:cNvPr>
          <p:cNvSpPr/>
          <p:nvPr/>
        </p:nvSpPr>
        <p:spPr>
          <a:xfrm>
            <a:off x="10445651" y="6172200"/>
            <a:ext cx="1577655" cy="531167"/>
          </a:xfrm>
          <a:custGeom>
            <a:avLst/>
            <a:gdLst/>
            <a:ahLst/>
            <a:cxnLst/>
            <a:rect l="l" t="t" r="r" b="b"/>
            <a:pathLst>
              <a:path w="2366483" h="796750">
                <a:moveTo>
                  <a:pt x="0" y="0"/>
                </a:moveTo>
                <a:lnTo>
                  <a:pt x="2366483" y="0"/>
                </a:lnTo>
                <a:lnTo>
                  <a:pt x="2366483" y="796750"/>
                </a:lnTo>
                <a:lnTo>
                  <a:pt x="0" y="796750"/>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4356199" y="0"/>
            <a:ext cx="6986683" cy="6858000"/>
          </a:xfrm>
          <a:custGeom>
            <a:avLst/>
            <a:gdLst/>
            <a:ahLst/>
            <a:cxnLst/>
            <a:rect l="l" t="t" r="r" b="b"/>
            <a:pathLst>
              <a:path w="10480025" h="10287000">
                <a:moveTo>
                  <a:pt x="0" y="0"/>
                </a:moveTo>
                <a:lnTo>
                  <a:pt x="10480025" y="0"/>
                </a:lnTo>
                <a:lnTo>
                  <a:pt x="10480025" y="10287000"/>
                </a:lnTo>
                <a:lnTo>
                  <a:pt x="0" y="10287000"/>
                </a:lnTo>
                <a:lnTo>
                  <a:pt x="0" y="0"/>
                </a:lnTo>
                <a:close/>
              </a:path>
            </a:pathLst>
          </a:custGeom>
          <a:blipFill>
            <a:blip r:embed="rId4"/>
            <a:stretch>
              <a:fillRect l="-66554" r="-79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4" name="Picture 13" descr="Scannable QR code to be taken to the PFE Training Portal">
            <a:extLst>
              <a:ext uri="{FF2B5EF4-FFF2-40B4-BE49-F238E27FC236}">
                <a16:creationId xmlns:a16="http://schemas.microsoft.com/office/drawing/2014/main" id="{818C8366-3C91-42CC-A253-FFD983D35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5806" y="2878996"/>
            <a:ext cx="2857500" cy="2857500"/>
          </a:xfrm>
          <a:prstGeom prst="rect">
            <a:avLst/>
          </a:prstGeom>
        </p:spPr>
      </p:pic>
      <p:pic>
        <p:nvPicPr>
          <p:cNvPr id="15" name="Picture 14" descr="Image of the PFE Training Portal with a circle around Public Training Library indicating where to click to find PFE's free online trainings.">
            <a:extLst>
              <a:ext uri="{FF2B5EF4-FFF2-40B4-BE49-F238E27FC236}">
                <a16:creationId xmlns:a16="http://schemas.microsoft.com/office/drawing/2014/main" id="{0F796431-89AB-4EA4-B388-1D6EA2BED7C0}"/>
              </a:ext>
            </a:extLst>
          </p:cNvPr>
          <p:cNvPicPr>
            <a:picLocks noChangeAspect="1"/>
          </p:cNvPicPr>
          <p:nvPr/>
        </p:nvPicPr>
        <p:blipFill rotWithShape="1">
          <a:blip r:embed="rId6"/>
          <a:srcRect l="1724" t="3059" r="9483" b="5808"/>
          <a:stretch/>
        </p:blipFill>
        <p:spPr>
          <a:xfrm>
            <a:off x="3159125" y="1553733"/>
            <a:ext cx="5537200" cy="5160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3D6D5C29-C6B2-4A45-B94D-7EC716BE9F9E}"/>
              </a:ext>
              <a:ext uri="{C183D7F6-B498-43B3-948B-1728B52AA6E4}">
                <adec:decorative xmlns:adec="http://schemas.microsoft.com/office/drawing/2017/decorative" val="1"/>
              </a:ext>
            </a:extLst>
          </p:cNvPr>
          <p:cNvSpPr/>
          <p:nvPr/>
        </p:nvSpPr>
        <p:spPr>
          <a:xfrm>
            <a:off x="5080000" y="1378800"/>
            <a:ext cx="1828800" cy="25582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1" name="Rectangle 10">
            <a:extLst>
              <a:ext uri="{FF2B5EF4-FFF2-40B4-BE49-F238E27FC236}">
                <a16:creationId xmlns:a16="http://schemas.microsoft.com/office/drawing/2014/main" id="{8EB6C545-0D92-4A68-8E22-DE172BA60F0B}"/>
              </a:ext>
            </a:extLst>
          </p:cNvPr>
          <p:cNvSpPr/>
          <p:nvPr/>
        </p:nvSpPr>
        <p:spPr>
          <a:xfrm>
            <a:off x="8829675" y="2332167"/>
            <a:ext cx="6299199" cy="338554"/>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114306"/>
            <a:r>
              <a:rPr lang="en-US" sz="1600" b="1">
                <a:solidFill>
                  <a:srgbClr val="0070C0"/>
                </a:solidFill>
                <a:hlinkClick r:id="rId7">
                  <a:extLst>
                    <a:ext uri="{A12FA001-AC4F-418D-AE19-62706E023703}">
                      <ahyp:hlinkClr xmlns:ahyp="http://schemas.microsoft.com/office/drawing/2018/hyperlinkcolor" val="tx"/>
                    </a:ext>
                  </a:extLst>
                </a:hlinkClick>
              </a:rPr>
              <a:t>https://cdd.health.unm.edu/pfe/</a:t>
            </a:r>
            <a:endParaRPr lang="en-US" sz="1600" b="1">
              <a:solidFill>
                <a:srgbClr val="0070C0"/>
              </a:solidFill>
            </a:endParaRPr>
          </a:p>
        </p:txBody>
      </p:sp>
      <p:sp>
        <p:nvSpPr>
          <p:cNvPr id="6" name="TextBox 5">
            <a:extLst>
              <a:ext uri="{FF2B5EF4-FFF2-40B4-BE49-F238E27FC236}">
                <a16:creationId xmlns:a16="http://schemas.microsoft.com/office/drawing/2014/main" id="{C608CE9F-2D00-41AC-B8F5-163632C22DC7}"/>
              </a:ext>
            </a:extLst>
          </p:cNvPr>
          <p:cNvSpPr txBox="1"/>
          <p:nvPr/>
        </p:nvSpPr>
        <p:spPr>
          <a:xfrm>
            <a:off x="9872315" y="1858517"/>
            <a:ext cx="2846907" cy="584775"/>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600">
                <a:latin typeface="Glacial Indifference Bold" panose="020B0604020202020204" charset="0"/>
              </a:rPr>
              <a:t> Direct URL:</a:t>
            </a:r>
          </a:p>
          <a:p>
            <a:pPr marL="228611" indent="-228611">
              <a:buFont typeface="+mj-lt"/>
              <a:buAutoNum type="arabicPeriod"/>
            </a:pPr>
            <a:endParaRPr lang="en-US" sz="1600"/>
          </a:p>
        </p:txBody>
      </p:sp>
      <p:sp>
        <p:nvSpPr>
          <p:cNvPr id="2" name="TextBox 2"/>
          <p:cNvSpPr txBox="1"/>
          <p:nvPr/>
        </p:nvSpPr>
        <p:spPr>
          <a:xfrm>
            <a:off x="2630485" y="993566"/>
            <a:ext cx="9561515" cy="38523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3"/>
              </a:lnSpc>
            </a:pPr>
            <a:r>
              <a:rPr lang="en-US" sz="4000" b="1">
                <a:solidFill>
                  <a:schemeClr val="bg1"/>
                </a:solidFill>
                <a:latin typeface="Arial Black" panose="020B0A04020102020204" pitchFamily="34" charset="0"/>
                <a:ea typeface="Canva Sans Bold"/>
                <a:cs typeface="Canva Sans Bold"/>
                <a:sym typeface="Canva Sans Bold"/>
              </a:rPr>
              <a:t>Accessing To PFE Training Portal</a:t>
            </a:r>
          </a:p>
        </p:txBody>
      </p:sp>
    </p:spTree>
    <p:extLst>
      <p:ext uri="{BB962C8B-B14F-4D97-AF65-F5344CB8AC3E}">
        <p14:creationId xmlns:p14="http://schemas.microsoft.com/office/powerpoint/2010/main" val="9305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C183D7F6-B498-43B3-948B-1728B52AA6E4}">
                <adec:decorative xmlns:adec="http://schemas.microsoft.com/office/drawing/2017/decorative" val="1"/>
              </a:ext>
            </a:extLst>
          </p:cNvPr>
          <p:cNvSpPr/>
          <p:nvPr/>
        </p:nvSpPr>
        <p:spPr>
          <a:xfrm>
            <a:off x="-4356199" y="0"/>
            <a:ext cx="6986683" cy="6858000"/>
          </a:xfrm>
          <a:custGeom>
            <a:avLst/>
            <a:gdLst/>
            <a:ahLst/>
            <a:cxnLst/>
            <a:rect l="l" t="t" r="r" b="b"/>
            <a:pathLst>
              <a:path w="10480025" h="10287000">
                <a:moveTo>
                  <a:pt x="0" y="0"/>
                </a:moveTo>
                <a:lnTo>
                  <a:pt x="10480025" y="0"/>
                </a:lnTo>
                <a:lnTo>
                  <a:pt x="10480025" y="10287000"/>
                </a:lnTo>
                <a:lnTo>
                  <a:pt x="0" y="10287000"/>
                </a:lnTo>
                <a:lnTo>
                  <a:pt x="0" y="0"/>
                </a:lnTo>
                <a:close/>
              </a:path>
            </a:pathLst>
          </a:custGeom>
          <a:blipFill>
            <a:blip r:embed="rId3"/>
            <a:stretch>
              <a:fillRect l="-66554" r="-79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Rectangle: Rounded Corners 8">
            <a:extLst>
              <a:ext uri="{FF2B5EF4-FFF2-40B4-BE49-F238E27FC236}">
                <a16:creationId xmlns:a16="http://schemas.microsoft.com/office/drawing/2014/main" id="{21C8D157-9F1E-4C81-87D7-FEEAD49C4165}"/>
              </a:ext>
            </a:extLst>
          </p:cNvPr>
          <p:cNvSpPr/>
          <p:nvPr/>
        </p:nvSpPr>
        <p:spPr>
          <a:xfrm>
            <a:off x="8539254" y="5207000"/>
            <a:ext cx="3454667" cy="16116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600" b="1"/>
              <a:t>Use these trainings in:</a:t>
            </a:r>
          </a:p>
          <a:p>
            <a:pPr marL="457223" indent="-457223">
              <a:buFont typeface="Arial" panose="020B0604020202020204" pitchFamily="34" charset="0"/>
              <a:buChar char="•"/>
            </a:pPr>
            <a:r>
              <a:rPr lang="en-US" sz="1600" b="1"/>
              <a:t>Employment planning meetings</a:t>
            </a:r>
          </a:p>
          <a:p>
            <a:pPr marL="457223" indent="-457223">
              <a:buFont typeface="Arial" panose="020B0604020202020204" pitchFamily="34" charset="0"/>
              <a:buChar char="•"/>
            </a:pPr>
            <a:r>
              <a:rPr lang="en-US" sz="1600" b="1"/>
              <a:t>Job development discussions</a:t>
            </a:r>
          </a:p>
          <a:p>
            <a:pPr marL="457223" indent="-457223">
              <a:buFont typeface="Arial" panose="020B0604020202020204" pitchFamily="34" charset="0"/>
              <a:buChar char="•"/>
            </a:pPr>
            <a:r>
              <a:rPr lang="en-US" sz="1600" b="1"/>
              <a:t>Classroom Lessons</a:t>
            </a:r>
          </a:p>
        </p:txBody>
      </p:sp>
      <p:pic>
        <p:nvPicPr>
          <p:cNvPr id="7" name="Picture 6" descr="Image of the Public Training library list of trainings. Circled is the new Social Security Benefits and Employment Training.">
            <a:extLst>
              <a:ext uri="{FF2B5EF4-FFF2-40B4-BE49-F238E27FC236}">
                <a16:creationId xmlns:a16="http://schemas.microsoft.com/office/drawing/2014/main" id="{F885B061-D6E6-4D6E-95E1-BD2D8A51367A}"/>
              </a:ext>
            </a:extLst>
          </p:cNvPr>
          <p:cNvPicPr>
            <a:picLocks noChangeAspect="1"/>
          </p:cNvPicPr>
          <p:nvPr/>
        </p:nvPicPr>
        <p:blipFill>
          <a:blip r:embed="rId4"/>
          <a:stretch>
            <a:fillRect/>
          </a:stretch>
        </p:blipFill>
        <p:spPr>
          <a:xfrm>
            <a:off x="3135489" y="1719106"/>
            <a:ext cx="8501850" cy="3477306"/>
          </a:xfrm>
          <a:prstGeom prst="rect">
            <a:avLst/>
          </a:prstGeom>
        </p:spPr>
      </p:pic>
      <p:cxnSp>
        <p:nvCxnSpPr>
          <p:cNvPr id="11" name="Straight Arrow Connector 10">
            <a:extLst>
              <a:ext uri="{FF2B5EF4-FFF2-40B4-BE49-F238E27FC236}">
                <a16:creationId xmlns:a16="http://schemas.microsoft.com/office/drawing/2014/main" id="{203E46E1-4464-4806-9F6C-0AFAB1507DD4}"/>
              </a:ext>
              <a:ext uri="{C183D7F6-B498-43B3-948B-1728B52AA6E4}">
                <adec:decorative xmlns:adec="http://schemas.microsoft.com/office/drawing/2017/decorative" val="1"/>
              </a:ext>
            </a:extLst>
          </p:cNvPr>
          <p:cNvCxnSpPr/>
          <p:nvPr/>
        </p:nvCxnSpPr>
        <p:spPr>
          <a:xfrm>
            <a:off x="6599014" y="5009292"/>
            <a:ext cx="1574800" cy="6096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1A5C90B-9457-40F2-9D20-1B92FE4B1D2F}"/>
              </a:ext>
              <a:ext uri="{C183D7F6-B498-43B3-948B-1728B52AA6E4}">
                <adec:decorative xmlns:adec="http://schemas.microsoft.com/office/drawing/2017/decorative" val="1"/>
              </a:ext>
            </a:extLst>
          </p:cNvPr>
          <p:cNvSpPr/>
          <p:nvPr/>
        </p:nvSpPr>
        <p:spPr>
          <a:xfrm>
            <a:off x="2878115" y="3680695"/>
            <a:ext cx="5295699" cy="6096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1800"/>
          </a:p>
        </p:txBody>
      </p:sp>
      <p:pic>
        <p:nvPicPr>
          <p:cNvPr id="6" name="Picture 5" descr="Icon of the PFE Public Training Library. A yellow icon with books.">
            <a:extLst>
              <a:ext uri="{FF2B5EF4-FFF2-40B4-BE49-F238E27FC236}">
                <a16:creationId xmlns:a16="http://schemas.microsoft.com/office/drawing/2014/main" id="{B70863EB-2597-4202-AC05-A15C206FAE80}"/>
              </a:ext>
            </a:extLst>
          </p:cNvPr>
          <p:cNvPicPr>
            <a:picLocks noChangeAspect="1"/>
          </p:cNvPicPr>
          <p:nvPr/>
        </p:nvPicPr>
        <p:blipFill>
          <a:blip r:embed="rId5"/>
          <a:stretch>
            <a:fillRect/>
          </a:stretch>
        </p:blipFill>
        <p:spPr>
          <a:xfrm>
            <a:off x="3271589" y="5249321"/>
            <a:ext cx="1343159" cy="1527056"/>
          </a:xfrm>
          <a:prstGeom prst="rect">
            <a:avLst/>
          </a:prstGeom>
        </p:spPr>
      </p:pic>
      <p:sp>
        <p:nvSpPr>
          <p:cNvPr id="4" name="TextBox 4"/>
          <p:cNvSpPr txBox="1"/>
          <p:nvPr/>
        </p:nvSpPr>
        <p:spPr>
          <a:xfrm>
            <a:off x="3062312" y="848191"/>
            <a:ext cx="8648204" cy="5770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pPr>
            <a:r>
              <a:rPr lang="en-US" sz="4000" b="1">
                <a:solidFill>
                  <a:schemeClr val="bg1"/>
                </a:solidFill>
                <a:latin typeface="Arial Black" panose="020B0A04020102020204" pitchFamily="34" charset="0"/>
                <a:ea typeface="Glacial Indifference"/>
                <a:cs typeface="Glacial Indifference"/>
                <a:sym typeface="Glacial Indifference"/>
              </a:rPr>
              <a:t>PUBLIC TRAINING LIBRARY</a:t>
            </a:r>
          </a:p>
        </p:txBody>
      </p:sp>
    </p:spTree>
    <p:extLst>
      <p:ext uri="{BB962C8B-B14F-4D97-AF65-F5344CB8AC3E}">
        <p14:creationId xmlns:p14="http://schemas.microsoft.com/office/powerpoint/2010/main" val="292725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7">
            <a:extLst>
              <a:ext uri="{FF2B5EF4-FFF2-40B4-BE49-F238E27FC236}">
                <a16:creationId xmlns:a16="http://schemas.microsoft.com/office/drawing/2014/main" id="{386835F0-3DCD-4848-B389-EC1F5C2C7577}"/>
              </a:ext>
              <a:ext uri="{C183D7F6-B498-43B3-948B-1728B52AA6E4}">
                <adec:decorative xmlns:adec="http://schemas.microsoft.com/office/drawing/2017/decorative" val="1"/>
              </a:ext>
            </a:extLst>
          </p:cNvPr>
          <p:cNvSpPr/>
          <p:nvPr/>
        </p:nvSpPr>
        <p:spPr>
          <a:xfrm>
            <a:off x="10445651" y="6172200"/>
            <a:ext cx="1577655" cy="531167"/>
          </a:xfrm>
          <a:custGeom>
            <a:avLst/>
            <a:gdLst/>
            <a:ahLst/>
            <a:cxnLst/>
            <a:rect l="l" t="t" r="r" b="b"/>
            <a:pathLst>
              <a:path w="2366483" h="796750">
                <a:moveTo>
                  <a:pt x="0" y="0"/>
                </a:moveTo>
                <a:lnTo>
                  <a:pt x="2366483" y="0"/>
                </a:lnTo>
                <a:lnTo>
                  <a:pt x="2366483" y="796750"/>
                </a:lnTo>
                <a:lnTo>
                  <a:pt x="0" y="796750"/>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4356199" y="0"/>
            <a:ext cx="6986683" cy="6858000"/>
          </a:xfrm>
          <a:custGeom>
            <a:avLst/>
            <a:gdLst/>
            <a:ahLst/>
            <a:cxnLst/>
            <a:rect l="l" t="t" r="r" b="b"/>
            <a:pathLst>
              <a:path w="10480025" h="10287000">
                <a:moveTo>
                  <a:pt x="0" y="0"/>
                </a:moveTo>
                <a:lnTo>
                  <a:pt x="10480025" y="0"/>
                </a:lnTo>
                <a:lnTo>
                  <a:pt x="10480025" y="10287000"/>
                </a:lnTo>
                <a:lnTo>
                  <a:pt x="0" y="10287000"/>
                </a:lnTo>
                <a:lnTo>
                  <a:pt x="0" y="0"/>
                </a:lnTo>
                <a:close/>
              </a:path>
            </a:pathLst>
          </a:custGeom>
          <a:blipFill>
            <a:blip r:embed="rId4"/>
            <a:stretch>
              <a:fillRect l="-66554" r="-79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5" name="Picture 14" descr="Image of the PFE Training Portal landing page with a circle around School-to-Work Resources.">
            <a:extLst>
              <a:ext uri="{FF2B5EF4-FFF2-40B4-BE49-F238E27FC236}">
                <a16:creationId xmlns:a16="http://schemas.microsoft.com/office/drawing/2014/main" id="{0F796431-89AB-4EA4-B388-1D6EA2BED7C0}"/>
              </a:ext>
            </a:extLst>
          </p:cNvPr>
          <p:cNvPicPr>
            <a:picLocks noChangeAspect="1"/>
          </p:cNvPicPr>
          <p:nvPr/>
        </p:nvPicPr>
        <p:blipFill rotWithShape="1">
          <a:blip r:embed="rId5"/>
          <a:srcRect l="1724" t="3059" r="9483" b="5808"/>
          <a:stretch/>
        </p:blipFill>
        <p:spPr>
          <a:xfrm>
            <a:off x="4238134" y="1615227"/>
            <a:ext cx="5537200" cy="5160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3D6D5C29-C6B2-4A45-B94D-7EC716BE9F9E}"/>
              </a:ext>
              <a:ext uri="{C183D7F6-B498-43B3-948B-1728B52AA6E4}">
                <adec:decorative xmlns:adec="http://schemas.microsoft.com/office/drawing/2017/decorative" val="1"/>
              </a:ext>
            </a:extLst>
          </p:cNvPr>
          <p:cNvSpPr/>
          <p:nvPr/>
        </p:nvSpPr>
        <p:spPr>
          <a:xfrm>
            <a:off x="4213545" y="3980882"/>
            <a:ext cx="1882455" cy="2722485"/>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Tree>
    <p:extLst>
      <p:ext uri="{BB962C8B-B14F-4D97-AF65-F5344CB8AC3E}">
        <p14:creationId xmlns:p14="http://schemas.microsoft.com/office/powerpoint/2010/main" val="4227179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C183D7F6-B498-43B3-948B-1728B52AA6E4}">
                <adec:decorative xmlns:adec="http://schemas.microsoft.com/office/drawing/2017/decorative" val="1"/>
              </a:ext>
            </a:extLst>
          </p:cNvPr>
          <p:cNvSpPr/>
          <p:nvPr/>
        </p:nvSpPr>
        <p:spPr>
          <a:xfrm>
            <a:off x="-4356199" y="0"/>
            <a:ext cx="6986683" cy="6858000"/>
          </a:xfrm>
          <a:custGeom>
            <a:avLst/>
            <a:gdLst/>
            <a:ahLst/>
            <a:cxnLst/>
            <a:rect l="l" t="t" r="r" b="b"/>
            <a:pathLst>
              <a:path w="10480025" h="10287000">
                <a:moveTo>
                  <a:pt x="0" y="0"/>
                </a:moveTo>
                <a:lnTo>
                  <a:pt x="10480025" y="0"/>
                </a:lnTo>
                <a:lnTo>
                  <a:pt x="10480025" y="10287000"/>
                </a:lnTo>
                <a:lnTo>
                  <a:pt x="0" y="10287000"/>
                </a:lnTo>
                <a:lnTo>
                  <a:pt x="0" y="0"/>
                </a:lnTo>
                <a:close/>
              </a:path>
            </a:pathLst>
          </a:custGeom>
          <a:blipFill>
            <a:blip r:embed="rId3"/>
            <a:stretch>
              <a:fillRect l="-66554" r="-79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5" name="Picture 4" descr="Image of the School-to-Work Resources page as seen on the PFE Training Portal.">
            <a:extLst>
              <a:ext uri="{FF2B5EF4-FFF2-40B4-BE49-F238E27FC236}">
                <a16:creationId xmlns:a16="http://schemas.microsoft.com/office/drawing/2014/main" id="{351BE95F-BC29-4B63-AAB9-C313966477AC}"/>
              </a:ext>
            </a:extLst>
          </p:cNvPr>
          <p:cNvPicPr>
            <a:picLocks noChangeAspect="1"/>
          </p:cNvPicPr>
          <p:nvPr/>
        </p:nvPicPr>
        <p:blipFill rotWithShape="1">
          <a:blip r:embed="rId4"/>
          <a:srcRect t="5875"/>
          <a:stretch/>
        </p:blipFill>
        <p:spPr>
          <a:xfrm>
            <a:off x="2899729" y="1530741"/>
            <a:ext cx="7016750" cy="4560394"/>
          </a:xfrm>
          <a:prstGeom prst="rect">
            <a:avLst/>
          </a:prstGeom>
        </p:spPr>
      </p:pic>
      <p:cxnSp>
        <p:nvCxnSpPr>
          <p:cNvPr id="11" name="Straight Arrow Connector 10">
            <a:extLst>
              <a:ext uri="{FF2B5EF4-FFF2-40B4-BE49-F238E27FC236}">
                <a16:creationId xmlns:a16="http://schemas.microsoft.com/office/drawing/2014/main" id="{203E46E1-4464-4806-9F6C-0AFAB1507DD4}"/>
              </a:ext>
              <a:ext uri="{C183D7F6-B498-43B3-948B-1728B52AA6E4}">
                <adec:decorative xmlns:adec="http://schemas.microsoft.com/office/drawing/2017/decorative" val="1"/>
              </a:ext>
            </a:extLst>
          </p:cNvPr>
          <p:cNvCxnSpPr>
            <a:cxnSpLocks/>
          </p:cNvCxnSpPr>
          <p:nvPr/>
        </p:nvCxnSpPr>
        <p:spPr>
          <a:xfrm>
            <a:off x="7577841" y="3736024"/>
            <a:ext cx="355600" cy="15912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 name="Picture 9" descr="Image of the School-to-Work Resources icon. A brown circle with a road map.">
            <a:extLst>
              <a:ext uri="{FF2B5EF4-FFF2-40B4-BE49-F238E27FC236}">
                <a16:creationId xmlns:a16="http://schemas.microsoft.com/office/drawing/2014/main" id="{3FE19651-4530-4DCA-929B-5C278795636C}"/>
              </a:ext>
            </a:extLst>
          </p:cNvPr>
          <p:cNvPicPr>
            <a:picLocks noChangeAspect="1"/>
          </p:cNvPicPr>
          <p:nvPr/>
        </p:nvPicPr>
        <p:blipFill>
          <a:blip r:embed="rId5"/>
          <a:stretch>
            <a:fillRect/>
          </a:stretch>
        </p:blipFill>
        <p:spPr>
          <a:xfrm>
            <a:off x="10369875" y="2613374"/>
            <a:ext cx="1290249" cy="1750854"/>
          </a:xfrm>
          <a:prstGeom prst="rect">
            <a:avLst/>
          </a:prstGeom>
        </p:spPr>
      </p:pic>
      <p:pic>
        <p:nvPicPr>
          <p:cNvPr id="13" name="Picture 12">
            <a:extLst>
              <a:ext uri="{FF2B5EF4-FFF2-40B4-BE49-F238E27FC236}">
                <a16:creationId xmlns:a16="http://schemas.microsoft.com/office/drawing/2014/main" id="{280BE6F1-816D-44E4-9246-C03F185B502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42271" y="5446860"/>
            <a:ext cx="2316312" cy="1288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249047E0-AA5E-4DE9-B640-C69CF86810E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814011" y="5446860"/>
            <a:ext cx="2299509" cy="1288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4"/>
          <p:cNvSpPr txBox="1"/>
          <p:nvPr/>
        </p:nvSpPr>
        <p:spPr>
          <a:xfrm>
            <a:off x="2630484" y="863770"/>
            <a:ext cx="9561516" cy="5770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pPr>
            <a:r>
              <a:rPr lang="en-US" sz="4000" b="1">
                <a:solidFill>
                  <a:schemeClr val="bg1"/>
                </a:solidFill>
                <a:latin typeface="Arial Black" panose="020B0A04020102020204" pitchFamily="34" charset="0"/>
                <a:ea typeface="Glacial Indifference"/>
                <a:cs typeface="Glacial Indifference"/>
                <a:sym typeface="Glacial Indifference"/>
              </a:rPr>
              <a:t>SCHOOL-TO-WORK RESOURCES</a:t>
            </a:r>
          </a:p>
        </p:txBody>
      </p:sp>
    </p:spTree>
    <p:extLst>
      <p:ext uri="{BB962C8B-B14F-4D97-AF65-F5344CB8AC3E}">
        <p14:creationId xmlns:p14="http://schemas.microsoft.com/office/powerpoint/2010/main" val="167035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C183D7F6-B498-43B3-948B-1728B52AA6E4}">
                <adec:decorative xmlns:adec="http://schemas.microsoft.com/office/drawing/2017/decorative" val="1"/>
              </a:ext>
            </a:extLst>
          </p:cNvPr>
          <p:cNvSpPr/>
          <p:nvPr/>
        </p:nvSpPr>
        <p:spPr>
          <a:xfrm>
            <a:off x="-4356199" y="0"/>
            <a:ext cx="6986683" cy="6858000"/>
          </a:xfrm>
          <a:custGeom>
            <a:avLst/>
            <a:gdLst/>
            <a:ahLst/>
            <a:cxnLst/>
            <a:rect l="l" t="t" r="r" b="b"/>
            <a:pathLst>
              <a:path w="10480025" h="10287000">
                <a:moveTo>
                  <a:pt x="0" y="0"/>
                </a:moveTo>
                <a:lnTo>
                  <a:pt x="10480025" y="0"/>
                </a:lnTo>
                <a:lnTo>
                  <a:pt x="10480025" y="10287000"/>
                </a:lnTo>
                <a:lnTo>
                  <a:pt x="0" y="10287000"/>
                </a:lnTo>
                <a:lnTo>
                  <a:pt x="0" y="0"/>
                </a:lnTo>
                <a:close/>
              </a:path>
            </a:pathLst>
          </a:custGeom>
          <a:blipFill>
            <a:blip r:embed="rId3"/>
            <a:stretch>
              <a:fillRect l="-66554" r="-79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7">
            <a:extLst>
              <a:ext uri="{FF2B5EF4-FFF2-40B4-BE49-F238E27FC236}">
                <a16:creationId xmlns:a16="http://schemas.microsoft.com/office/drawing/2014/main" id="{5632935C-FE3C-4F25-992F-E17371662051}"/>
              </a:ext>
            </a:extLst>
          </p:cNvPr>
          <p:cNvSpPr txBox="1"/>
          <p:nvPr/>
        </p:nvSpPr>
        <p:spPr>
          <a:xfrm>
            <a:off x="2763663" y="6477636"/>
            <a:ext cx="1361369" cy="215444"/>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800"/>
              <a:t>14:44</a:t>
            </a:r>
          </a:p>
        </p:txBody>
      </p:sp>
      <p:sp>
        <p:nvSpPr>
          <p:cNvPr id="6" name="Rectangle 5">
            <a:extLst>
              <a:ext uri="{FF2B5EF4-FFF2-40B4-BE49-F238E27FC236}">
                <a16:creationId xmlns:a16="http://schemas.microsoft.com/office/drawing/2014/main" id="{187264D5-9646-4367-8644-EEDDE0A811F2}"/>
              </a:ext>
            </a:extLst>
          </p:cNvPr>
          <p:cNvSpPr/>
          <p:nvPr/>
        </p:nvSpPr>
        <p:spPr>
          <a:xfrm>
            <a:off x="4258211" y="5701294"/>
            <a:ext cx="6197600" cy="461665"/>
          </a:xfrm>
          <a:prstGeom prst="rect">
            <a:avLst/>
          </a:prstGeom>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400" b="1">
                <a:hlinkClick r:id="rId4"/>
              </a:rPr>
              <a:t>https://vimeo.com/982820605/85aa5d2011</a:t>
            </a:r>
            <a:endParaRPr lang="en-US" sz="2400" b="1"/>
          </a:p>
        </p:txBody>
      </p:sp>
      <p:pic>
        <p:nvPicPr>
          <p:cNvPr id="7" name="Picture 6" descr="Image taken from the Everyone Has The Right To Work! The Importance of Employment First training video. The image is of four women smiling from the shoulders up.">
            <a:extLst>
              <a:ext uri="{FF2B5EF4-FFF2-40B4-BE49-F238E27FC236}">
                <a16:creationId xmlns:a16="http://schemas.microsoft.com/office/drawing/2014/main" id="{94A507A9-4691-4146-911B-3B201C9DFD52}"/>
              </a:ext>
            </a:extLst>
          </p:cNvPr>
          <p:cNvPicPr>
            <a:picLocks noChangeAspect="1"/>
          </p:cNvPicPr>
          <p:nvPr/>
        </p:nvPicPr>
        <p:blipFill>
          <a:blip r:embed="rId5"/>
          <a:stretch>
            <a:fillRect/>
          </a:stretch>
        </p:blipFill>
        <p:spPr>
          <a:xfrm>
            <a:off x="4512211" y="2252363"/>
            <a:ext cx="5689600" cy="3038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4"/>
          <p:cNvSpPr txBox="1"/>
          <p:nvPr/>
        </p:nvSpPr>
        <p:spPr>
          <a:xfrm>
            <a:off x="2899729" y="380365"/>
            <a:ext cx="8648204" cy="100027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00"/>
              </a:lnSpc>
            </a:pPr>
            <a:r>
              <a:rPr lang="en-US" sz="3200" b="1">
                <a:solidFill>
                  <a:schemeClr val="bg1"/>
                </a:solidFill>
                <a:latin typeface="Arial Black" panose="020B0A04020102020204" pitchFamily="34" charset="0"/>
                <a:ea typeface="Glacial Indifference"/>
                <a:cs typeface="Glacial Indifference"/>
                <a:sym typeface="Glacial Indifference"/>
              </a:rPr>
              <a:t>Everyone Has The Right To Work!</a:t>
            </a:r>
          </a:p>
          <a:p>
            <a:pPr algn="ctr">
              <a:lnSpc>
                <a:spcPts val="4000"/>
              </a:lnSpc>
            </a:pPr>
            <a:r>
              <a:rPr lang="en-US" sz="3200" b="1">
                <a:solidFill>
                  <a:schemeClr val="bg1"/>
                </a:solidFill>
                <a:latin typeface="Arial Black" panose="020B0A04020102020204" pitchFamily="34" charset="0"/>
                <a:ea typeface="Glacial Indifference"/>
                <a:cs typeface="Glacial Indifference"/>
                <a:sym typeface="Glacial Indifference"/>
              </a:rPr>
              <a:t> The Importance of Employment First</a:t>
            </a:r>
          </a:p>
        </p:txBody>
      </p:sp>
    </p:spTree>
    <p:extLst>
      <p:ext uri="{BB962C8B-B14F-4D97-AF65-F5344CB8AC3E}">
        <p14:creationId xmlns:p14="http://schemas.microsoft.com/office/powerpoint/2010/main" val="2911852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6621834" h="10287000">
                <a:moveTo>
                  <a:pt x="0" y="0"/>
                </a:moveTo>
                <a:lnTo>
                  <a:pt x="16621834" y="0"/>
                </a:lnTo>
                <a:lnTo>
                  <a:pt x="16621834" y="10287000"/>
                </a:lnTo>
                <a:lnTo>
                  <a:pt x="0" y="10287000"/>
                </a:lnTo>
                <a:lnTo>
                  <a:pt x="0" y="0"/>
                </a:lnTo>
                <a:close/>
              </a:path>
            </a:pathLst>
          </a:custGeom>
          <a:blipFill>
            <a:blip r:embed="rId3"/>
            <a:stretch>
              <a:fillRect l="-5011" r="-501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69545" y="6172201"/>
            <a:ext cx="1331323" cy="448231"/>
          </a:xfrm>
          <a:custGeom>
            <a:avLst/>
            <a:gdLst/>
            <a:ahLst/>
            <a:cxnLst/>
            <a:rect l="l" t="t" r="r" b="b"/>
            <a:pathLst>
              <a:path w="1996985" h="672347">
                <a:moveTo>
                  <a:pt x="0" y="0"/>
                </a:moveTo>
                <a:lnTo>
                  <a:pt x="1996984" y="0"/>
                </a:lnTo>
                <a:lnTo>
                  <a:pt x="1996984" y="672347"/>
                </a:lnTo>
                <a:lnTo>
                  <a:pt x="0" y="672347"/>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547751" y="2520225"/>
            <a:ext cx="6082909" cy="5473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200" b="1">
                <a:solidFill>
                  <a:srgbClr val="BC2934"/>
                </a:solidFill>
                <a:latin typeface="Glacial Indifference Bold"/>
                <a:ea typeface="Glacial Indifference Bold"/>
                <a:cs typeface="Glacial Indifference Bold"/>
                <a:sym typeface="Glacial Indifference Bold"/>
              </a:rPr>
              <a:t>Project SEARCH in New Mexico </a:t>
            </a:r>
            <a:endParaRPr lang="en-US" sz="3200" b="1">
              <a:solidFill>
                <a:srgbClr val="FFFFFF"/>
              </a:solidFill>
              <a:latin typeface="Glacial Indifference Bold"/>
              <a:ea typeface="Glacial Indifference Bold"/>
              <a:cs typeface="Glacial Indifference Bold"/>
              <a:sym typeface="Glacial Indifference Bold"/>
            </a:endParaRPr>
          </a:p>
        </p:txBody>
      </p:sp>
    </p:spTree>
    <p:extLst>
      <p:ext uri="{BB962C8B-B14F-4D97-AF65-F5344CB8AC3E}">
        <p14:creationId xmlns:p14="http://schemas.microsoft.com/office/powerpoint/2010/main" val="2695502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632935C-FE3C-4F25-992F-E17371662051}"/>
              </a:ext>
            </a:extLst>
          </p:cNvPr>
          <p:cNvSpPr txBox="1"/>
          <p:nvPr/>
        </p:nvSpPr>
        <p:spPr>
          <a:xfrm>
            <a:off x="2763663" y="6477636"/>
            <a:ext cx="1361369" cy="215444"/>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800"/>
              <a:t>14:44</a:t>
            </a:r>
          </a:p>
        </p:txBody>
      </p:sp>
      <p:sp>
        <p:nvSpPr>
          <p:cNvPr id="4" name="TextBox 4"/>
          <p:cNvSpPr txBox="1"/>
          <p:nvPr/>
        </p:nvSpPr>
        <p:spPr>
          <a:xfrm>
            <a:off x="508000" y="380365"/>
            <a:ext cx="11039933" cy="4873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00"/>
              </a:lnSpc>
            </a:pPr>
            <a:r>
              <a:rPr lang="en-US" sz="2667" b="1">
                <a:solidFill>
                  <a:srgbClr val="000000"/>
                </a:solidFill>
                <a:latin typeface="Glacial Indifference Bold" panose="020B0604020202020204" charset="0"/>
                <a:ea typeface="Glacial Indifference"/>
                <a:cs typeface="Glacial Indifference"/>
                <a:sym typeface="Glacial Indifference"/>
              </a:rPr>
              <a:t>New Mexico Project SEARCH Sites and Sponors</a:t>
            </a:r>
          </a:p>
        </p:txBody>
      </p:sp>
      <p:pic>
        <p:nvPicPr>
          <p:cNvPr id="5" name="Picture 4">
            <a:extLst>
              <a:ext uri="{FF2B5EF4-FFF2-40B4-BE49-F238E27FC236}">
                <a16:creationId xmlns:a16="http://schemas.microsoft.com/office/drawing/2014/main" id="{86632EFB-48BB-41B5-84F3-1CE2DC58EB9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2113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451272" y="0"/>
            <a:ext cx="4202884" cy="235730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A3D4B"/>
              </a:buClr>
              <a:buSzPts val="5400"/>
              <a:buFont typeface="Calibri"/>
              <a:buNone/>
            </a:pPr>
            <a:r>
              <a:rPr lang="en-US" sz="4700" b="1">
                <a:solidFill>
                  <a:schemeClr val="bg2"/>
                </a:solidFill>
                <a:latin typeface="Arial Black" panose="020B0A04020102020204" pitchFamily="34" charset="0"/>
              </a:rPr>
              <a:t>Office Hour Sessions</a:t>
            </a:r>
            <a:endParaRPr sz="3300" b="1">
              <a:solidFill>
                <a:schemeClr val="bg2"/>
              </a:solidFill>
              <a:latin typeface="Arial Black" panose="020B0A04020102020204" pitchFamily="34" charset="0"/>
            </a:endParaRPr>
          </a:p>
        </p:txBody>
      </p:sp>
      <p:sp>
        <p:nvSpPr>
          <p:cNvPr id="104" name="Google Shape;104;p1"/>
          <p:cNvSpPr txBox="1">
            <a:spLocks noGrp="1"/>
          </p:cNvSpPr>
          <p:nvPr>
            <p:ph type="subTitle" idx="1"/>
          </p:nvPr>
        </p:nvSpPr>
        <p:spPr>
          <a:xfrm>
            <a:off x="451272" y="4493732"/>
            <a:ext cx="6452170" cy="12193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sz="2600">
                <a:solidFill>
                  <a:schemeClr val="dk2"/>
                </a:solidFill>
                <a:latin typeface="Arial Black"/>
              </a:rPr>
              <a:t>Dr. Margaret Cage</a:t>
            </a:r>
          </a:p>
          <a:p>
            <a:pPr marL="0" indent="0">
              <a:lnSpc>
                <a:spcPct val="100000"/>
              </a:lnSpc>
              <a:spcBef>
                <a:spcPts val="0"/>
              </a:spcBef>
            </a:pPr>
            <a:r>
              <a:rPr lang="en-US" sz="2600">
                <a:solidFill>
                  <a:schemeClr val="dk2"/>
                </a:solidFill>
                <a:latin typeface="Arial Black"/>
              </a:rPr>
              <a:t>Deputy Secretary </a:t>
            </a:r>
            <a:endParaRPr lang="en-US" sz="2600">
              <a:solidFill>
                <a:schemeClr val="dk2"/>
              </a:solidFill>
              <a:latin typeface="Arial Black" panose="020B0A04020102020204" pitchFamily="34" charset="0"/>
            </a:endParaRPr>
          </a:p>
          <a:p>
            <a:pPr marL="0" lvl="0" indent="0" algn="l" rtl="0">
              <a:lnSpc>
                <a:spcPct val="100000"/>
              </a:lnSpc>
              <a:spcBef>
                <a:spcPts val="0"/>
              </a:spcBef>
              <a:spcAft>
                <a:spcPts val="0"/>
              </a:spcAft>
              <a:buSzPts val="2400"/>
              <a:buNone/>
            </a:pPr>
            <a:r>
              <a:rPr lang="en-US" sz="2600">
                <a:solidFill>
                  <a:schemeClr val="dk2"/>
                </a:solidFill>
                <a:latin typeface="Arial Black"/>
              </a:rPr>
              <a:t>The Office of Special Education </a:t>
            </a:r>
            <a:endParaRPr lang="en-US">
              <a:solidFill>
                <a:schemeClr val="dk2"/>
              </a:solidFill>
              <a:latin typeface="Arial Black"/>
            </a:endParaRPr>
          </a:p>
        </p:txBody>
      </p:sp>
      <p:pic>
        <p:nvPicPr>
          <p:cNvPr id="105" name="Google Shape;105;p1"/>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07" name="Google Shape;107;p1"/>
          <p:cNvSpPr txBox="1"/>
          <p:nvPr/>
        </p:nvSpPr>
        <p:spPr>
          <a:xfrm>
            <a:off x="576783" y="5809550"/>
            <a:ext cx="4554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i="1">
                <a:latin typeface="Georgia" panose="02040502050405020303" pitchFamily="18" charset="0"/>
                <a:ea typeface="Calibri"/>
                <a:cs typeface="Calibri"/>
                <a:sym typeface="Calibri"/>
              </a:rPr>
              <a:t>March 18</a:t>
            </a:r>
            <a:r>
              <a:rPr lang="en-US" sz="2000" b="0" i="1" u="none" strike="noStrike" cap="none">
                <a:solidFill>
                  <a:srgbClr val="000000"/>
                </a:solidFill>
                <a:latin typeface="Georgia" panose="02040502050405020303" pitchFamily="18" charset="0"/>
                <a:ea typeface="Calibri"/>
                <a:cs typeface="Calibri"/>
                <a:sym typeface="Calibri"/>
              </a:rPr>
              <a:t>, 2025</a:t>
            </a:r>
            <a:endParaRPr sz="2000" b="0" i="1" u="none" strike="noStrike" cap="none">
              <a:solidFill>
                <a:srgbClr val="000000"/>
              </a:solidFill>
              <a:latin typeface="Georgia" panose="02040502050405020303" pitchFamily="18" charset="0"/>
              <a:ea typeface="Calibri"/>
              <a:cs typeface="Calibri"/>
              <a:sym typeface="Calibri"/>
            </a:endParaRPr>
          </a:p>
        </p:txBody>
      </p:sp>
      <p:sp>
        <p:nvSpPr>
          <p:cNvPr id="108" name="Google Shape;108;p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pic>
        <p:nvPicPr>
          <p:cNvPr id="1030" name="Picture 6" descr="St Patricks Day Gnome PNG Transparent Images Free Download | Vector Files |  Pngtree">
            <a:extLst>
              <a:ext uri="{FF2B5EF4-FFF2-40B4-BE49-F238E27FC236}">
                <a16:creationId xmlns:a16="http://schemas.microsoft.com/office/drawing/2014/main" id="{E3097F4C-1316-3D0B-1E7A-9529C8887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783" y="1803614"/>
            <a:ext cx="2690118" cy="26901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29378" r="-155726" b="-2634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10438281" y="6172200"/>
            <a:ext cx="1601807" cy="539298"/>
          </a:xfrm>
          <a:custGeom>
            <a:avLst/>
            <a:gdLst/>
            <a:ahLst/>
            <a:cxnLst/>
            <a:rect l="l" t="t" r="r" b="b"/>
            <a:pathLst>
              <a:path w="2402711" h="808947">
                <a:moveTo>
                  <a:pt x="0" y="0"/>
                </a:moveTo>
                <a:lnTo>
                  <a:pt x="2402711" y="0"/>
                </a:lnTo>
                <a:lnTo>
                  <a:pt x="2402711" y="808947"/>
                </a:lnTo>
                <a:lnTo>
                  <a:pt x="0" y="808947"/>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9" name="Picture 8">
            <a:extLst>
              <a:ext uri="{FF2B5EF4-FFF2-40B4-BE49-F238E27FC236}">
                <a16:creationId xmlns:a16="http://schemas.microsoft.com/office/drawing/2014/main" id="{611E44BE-7C4A-411A-A1B6-446AE75C9491}"/>
              </a:ext>
            </a:extLst>
          </p:cNvPr>
          <p:cNvPicPr>
            <a:picLocks noChangeAspect="1"/>
          </p:cNvPicPr>
          <p:nvPr/>
        </p:nvPicPr>
        <p:blipFill>
          <a:blip r:embed="rId5"/>
          <a:stretch>
            <a:fillRect/>
          </a:stretch>
        </p:blipFill>
        <p:spPr>
          <a:xfrm>
            <a:off x="4013200" y="320040"/>
            <a:ext cx="4559319" cy="5852160"/>
          </a:xfrm>
          <a:prstGeom prst="rect">
            <a:avLst/>
          </a:prstGeom>
        </p:spPr>
      </p:pic>
    </p:spTree>
    <p:extLst>
      <p:ext uri="{BB962C8B-B14F-4D97-AF65-F5344CB8AC3E}">
        <p14:creationId xmlns:p14="http://schemas.microsoft.com/office/powerpoint/2010/main" val="1932108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C183D7F6-B498-43B3-948B-1728B52AA6E4}">
                <adec:decorative xmlns:adec="http://schemas.microsoft.com/office/drawing/2017/decorative" val="1"/>
              </a:ext>
            </a:extLst>
          </p:cNvPr>
          <p:cNvSpPr/>
          <p:nvPr/>
        </p:nvSpPr>
        <p:spPr>
          <a:xfrm>
            <a:off x="-4356199" y="0"/>
            <a:ext cx="6986683" cy="6858000"/>
          </a:xfrm>
          <a:custGeom>
            <a:avLst/>
            <a:gdLst/>
            <a:ahLst/>
            <a:cxnLst/>
            <a:rect l="l" t="t" r="r" b="b"/>
            <a:pathLst>
              <a:path w="10480025" h="10287000">
                <a:moveTo>
                  <a:pt x="0" y="0"/>
                </a:moveTo>
                <a:lnTo>
                  <a:pt x="10480025" y="0"/>
                </a:lnTo>
                <a:lnTo>
                  <a:pt x="10480025" y="10287000"/>
                </a:lnTo>
                <a:lnTo>
                  <a:pt x="0" y="10287000"/>
                </a:lnTo>
                <a:lnTo>
                  <a:pt x="0" y="0"/>
                </a:lnTo>
                <a:close/>
              </a:path>
            </a:pathLst>
          </a:custGeom>
          <a:blipFill>
            <a:blip r:embed="rId3"/>
            <a:stretch>
              <a:fillRect l="-66554" r="-79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2" name="Picture 1">
            <a:extLst>
              <a:ext uri="{FF2B5EF4-FFF2-40B4-BE49-F238E27FC236}">
                <a16:creationId xmlns:a16="http://schemas.microsoft.com/office/drawing/2014/main" id="{B18C2166-85B8-4991-80E2-2B65CF14CC5B}"/>
              </a:ext>
            </a:extLst>
          </p:cNvPr>
          <p:cNvPicPr>
            <a:picLocks noChangeAspect="1"/>
          </p:cNvPicPr>
          <p:nvPr/>
        </p:nvPicPr>
        <p:blipFill>
          <a:blip r:embed="rId4"/>
          <a:stretch>
            <a:fillRect/>
          </a:stretch>
        </p:blipFill>
        <p:spPr>
          <a:xfrm>
            <a:off x="3048000" y="2141838"/>
            <a:ext cx="8718550" cy="1949450"/>
          </a:xfrm>
          <a:prstGeom prst="rect">
            <a:avLst/>
          </a:prstGeom>
        </p:spPr>
      </p:pic>
      <p:sp>
        <p:nvSpPr>
          <p:cNvPr id="12" name="TextBox 11">
            <a:extLst>
              <a:ext uri="{FF2B5EF4-FFF2-40B4-BE49-F238E27FC236}">
                <a16:creationId xmlns:a16="http://schemas.microsoft.com/office/drawing/2014/main" id="{95C19065-4087-4BCB-94E0-1C8AB8B80CBF}"/>
              </a:ext>
            </a:extLst>
          </p:cNvPr>
          <p:cNvSpPr txBox="1"/>
          <p:nvPr/>
        </p:nvSpPr>
        <p:spPr>
          <a:xfrm>
            <a:off x="4003675" y="4776417"/>
            <a:ext cx="6807200" cy="1528945"/>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867" b="1" i="0">
                <a:solidFill>
                  <a:srgbClr val="007A86"/>
                </a:solidFill>
                <a:effectLst/>
                <a:latin typeface="arial" panose="020B0604020202020204" pitchFamily="34" charset="0"/>
              </a:rPr>
              <a:t>Dates</a:t>
            </a:r>
            <a:r>
              <a:rPr lang="en-US" sz="1867" b="0" i="0">
                <a:solidFill>
                  <a:srgbClr val="007A86"/>
                </a:solidFill>
                <a:effectLst/>
                <a:latin typeface="arial" panose="020B0604020202020204" pitchFamily="34" charset="0"/>
              </a:rPr>
              <a:t>:</a:t>
            </a:r>
            <a:endParaRPr lang="en-US" sz="1867" b="0" i="0">
              <a:solidFill>
                <a:srgbClr val="000000"/>
              </a:solidFill>
              <a:effectLst/>
              <a:latin typeface="Arial" panose="020B0604020202020204" pitchFamily="34" charset="0"/>
            </a:endParaRPr>
          </a:p>
          <a:p>
            <a:pPr algn="ctr"/>
            <a:r>
              <a:rPr lang="en-US" sz="1867" b="1" i="0">
                <a:solidFill>
                  <a:srgbClr val="000000"/>
                </a:solidFill>
                <a:effectLst/>
                <a:latin typeface="arial" panose="020B0604020202020204" pitchFamily="34" charset="0"/>
              </a:rPr>
              <a:t>Thursday, April 10, 2025, and Friday, April 11, 2025</a:t>
            </a:r>
            <a:endParaRPr lang="en-US" sz="1867" b="0" i="0">
              <a:solidFill>
                <a:srgbClr val="000000"/>
              </a:solidFill>
              <a:effectLst/>
              <a:latin typeface="Arial" panose="020B0604020202020204" pitchFamily="34" charset="0"/>
            </a:endParaRPr>
          </a:p>
          <a:p>
            <a:pPr algn="ctr"/>
            <a:r>
              <a:rPr lang="en-US" sz="1867" b="1" i="0">
                <a:solidFill>
                  <a:srgbClr val="007A86"/>
                </a:solidFill>
                <a:effectLst/>
                <a:latin typeface="arial" panose="020B0604020202020204" pitchFamily="34" charset="0"/>
              </a:rPr>
              <a:t>Location:</a:t>
            </a:r>
            <a:endParaRPr lang="en-US" sz="1867" b="0" i="0">
              <a:solidFill>
                <a:srgbClr val="000000"/>
              </a:solidFill>
              <a:effectLst/>
              <a:latin typeface="Arial" panose="020B0604020202020204" pitchFamily="34" charset="0"/>
            </a:endParaRPr>
          </a:p>
          <a:p>
            <a:pPr algn="ctr"/>
            <a:r>
              <a:rPr lang="en-US" sz="1867" b="1" i="0">
                <a:solidFill>
                  <a:srgbClr val="000000"/>
                </a:solidFill>
                <a:effectLst/>
                <a:latin typeface="arial" panose="020B0604020202020204" pitchFamily="34" charset="0"/>
              </a:rPr>
              <a:t>Santa Ana Star Hotel</a:t>
            </a:r>
            <a:endParaRPr lang="en-US" sz="1867" b="0" i="0">
              <a:solidFill>
                <a:srgbClr val="000000"/>
              </a:solidFill>
              <a:effectLst/>
              <a:latin typeface="Arial" panose="020B0604020202020204" pitchFamily="34" charset="0"/>
            </a:endParaRPr>
          </a:p>
          <a:p>
            <a:pPr algn="ctr"/>
            <a:r>
              <a:rPr lang="en-US" sz="1867" b="0" i="0">
                <a:solidFill>
                  <a:srgbClr val="000000"/>
                </a:solidFill>
                <a:effectLst/>
                <a:latin typeface="arial" panose="020B0604020202020204" pitchFamily="34" charset="0"/>
              </a:rPr>
              <a:t>54 Jemez Canyon Dam Rd, Bernalillo, NM 87004</a:t>
            </a:r>
            <a:endParaRPr lang="en-US" sz="1867"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685015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1081223" cy="6858000"/>
          </a:xfrm>
          <a:custGeom>
            <a:avLst/>
            <a:gdLst/>
            <a:ahLst/>
            <a:cxnLst/>
            <a:rect l="l" t="t" r="r" b="b"/>
            <a:pathLst>
              <a:path w="16621834" h="10287000">
                <a:moveTo>
                  <a:pt x="0" y="0"/>
                </a:moveTo>
                <a:lnTo>
                  <a:pt x="16621834" y="0"/>
                </a:lnTo>
                <a:lnTo>
                  <a:pt x="16621834" y="10287000"/>
                </a:lnTo>
                <a:lnTo>
                  <a:pt x="0" y="10287000"/>
                </a:lnTo>
                <a:lnTo>
                  <a:pt x="0" y="0"/>
                </a:lnTo>
                <a:close/>
              </a:path>
            </a:pathLst>
          </a:custGeom>
          <a:blipFill>
            <a:blip r:embed="rId3"/>
            <a:stretch>
              <a:fillRect l="-5011" r="-501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1600867" y="0"/>
            <a:ext cx="11081223" cy="6858000"/>
          </a:xfrm>
          <a:custGeom>
            <a:avLst/>
            <a:gdLst/>
            <a:ahLst/>
            <a:cxnLst/>
            <a:rect l="l" t="t" r="r" b="b"/>
            <a:pathLst>
              <a:path w="16621834" h="10287000">
                <a:moveTo>
                  <a:pt x="0" y="0"/>
                </a:moveTo>
                <a:lnTo>
                  <a:pt x="16621834" y="0"/>
                </a:lnTo>
                <a:lnTo>
                  <a:pt x="16621834" y="10287000"/>
                </a:lnTo>
                <a:lnTo>
                  <a:pt x="0" y="10287000"/>
                </a:lnTo>
                <a:lnTo>
                  <a:pt x="0" y="0"/>
                </a:lnTo>
                <a:close/>
              </a:path>
            </a:pathLst>
          </a:custGeom>
          <a:blipFill>
            <a:blip r:embed="rId3"/>
            <a:stretch>
              <a:fillRect l="-5011" r="-501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69545" y="6172201"/>
            <a:ext cx="1331323" cy="448231"/>
          </a:xfrm>
          <a:custGeom>
            <a:avLst/>
            <a:gdLst/>
            <a:ahLst/>
            <a:cxnLst/>
            <a:rect l="l" t="t" r="r" b="b"/>
            <a:pathLst>
              <a:path w="1996985" h="672347">
                <a:moveTo>
                  <a:pt x="0" y="0"/>
                </a:moveTo>
                <a:lnTo>
                  <a:pt x="1996984" y="0"/>
                </a:lnTo>
                <a:lnTo>
                  <a:pt x="1996984" y="672347"/>
                </a:lnTo>
                <a:lnTo>
                  <a:pt x="0" y="672347"/>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175332" y="2838305"/>
            <a:ext cx="5808853" cy="85090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000"/>
              </a:lnSpc>
            </a:pPr>
            <a:r>
              <a:rPr lang="en-US" sz="5000" b="1">
                <a:solidFill>
                  <a:srgbClr val="BC2934"/>
                </a:solidFill>
                <a:latin typeface="Glacial Indifference Bold"/>
                <a:ea typeface="Glacial Indifference Bold"/>
                <a:cs typeface="Glacial Indifference Bold"/>
                <a:sym typeface="Glacial Indifference Bold"/>
              </a:rPr>
              <a:t>THANK YOU!</a:t>
            </a:r>
          </a:p>
        </p:txBody>
      </p:sp>
    </p:spTree>
    <p:extLst>
      <p:ext uri="{BB962C8B-B14F-4D97-AF65-F5344CB8AC3E}">
        <p14:creationId xmlns:p14="http://schemas.microsoft.com/office/powerpoint/2010/main" val="1524302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2B35C0-5175-23E0-5771-243896C42313}"/>
              </a:ext>
            </a:extLst>
          </p:cNvPr>
          <p:cNvSpPr>
            <a:spLocks noGrp="1"/>
          </p:cNvSpPr>
          <p:nvPr>
            <p:ph type="title"/>
          </p:nvPr>
        </p:nvSpPr>
        <p:spPr/>
        <p:txBody>
          <a:bodyPr>
            <a:noAutofit/>
          </a:bodyPr>
          <a:lstStyle/>
          <a:p>
            <a:pPr algn="ctr"/>
            <a:r>
              <a:rPr lang="en-US" b="1">
                <a:solidFill>
                  <a:schemeClr val="bg1"/>
                </a:solidFill>
                <a:latin typeface="Arial Black" panose="020B0A04020102020204" pitchFamily="34" charset="0"/>
              </a:rPr>
              <a:t>Spring Special Education </a:t>
            </a:r>
            <a:br>
              <a:rPr lang="en-US" b="1">
                <a:latin typeface="Arial Black" panose="020B0A04020102020204" pitchFamily="34" charset="0"/>
              </a:rPr>
            </a:br>
            <a:r>
              <a:rPr lang="en-US" b="1">
                <a:solidFill>
                  <a:schemeClr val="bg1"/>
                </a:solidFill>
                <a:latin typeface="Arial Black" panose="020B0A04020102020204" pitchFamily="34" charset="0"/>
              </a:rPr>
              <a:t>Law Conference</a:t>
            </a:r>
          </a:p>
        </p:txBody>
      </p:sp>
      <p:sp>
        <p:nvSpPr>
          <p:cNvPr id="2" name="Slide Number Placeholder 1">
            <a:extLst>
              <a:ext uri="{FF2B5EF4-FFF2-40B4-BE49-F238E27FC236}">
                <a16:creationId xmlns:a16="http://schemas.microsoft.com/office/drawing/2014/main" id="{D8703BA4-8BB9-6C84-6EBB-E231AA3480BF}"/>
              </a:ext>
            </a:extLst>
          </p:cNvPr>
          <p:cNvSpPr>
            <a:spLocks noGrp="1"/>
          </p:cNvSpPr>
          <p:nvPr>
            <p:ph type="sldNum" idx="12"/>
          </p:nvPr>
        </p:nvSpPr>
        <p:spPr/>
        <p:txBody>
          <a:bodyPr/>
          <a:lstStyle/>
          <a:p>
            <a:fld id="{B6F15528-21DE-4FAA-801E-634DDDAF4B2B}" type="slidenum">
              <a:rPr lang="en-US" smtClean="0"/>
              <a:pPr/>
              <a:t>23</a:t>
            </a:fld>
            <a:endParaRPr lang="en-US"/>
          </a:p>
        </p:txBody>
      </p:sp>
      <p:pic>
        <p:nvPicPr>
          <p:cNvPr id="13" name="Graphic 12" descr="Gavel with solid fill">
            <a:extLst>
              <a:ext uri="{FF2B5EF4-FFF2-40B4-BE49-F238E27FC236}">
                <a16:creationId xmlns:a16="http://schemas.microsoft.com/office/drawing/2014/main" id="{F921B259-A7DC-C53E-FB0E-9C8F3CDE3D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581" y="257828"/>
            <a:ext cx="914400" cy="914400"/>
          </a:xfrm>
          <a:prstGeom prst="rect">
            <a:avLst/>
          </a:prstGeom>
        </p:spPr>
      </p:pic>
      <p:pic>
        <p:nvPicPr>
          <p:cNvPr id="14" name="Graphic 13" descr="Scales of justice with solid fill">
            <a:extLst>
              <a:ext uri="{FF2B5EF4-FFF2-40B4-BE49-F238E27FC236}">
                <a16:creationId xmlns:a16="http://schemas.microsoft.com/office/drawing/2014/main" id="{8FE31D9E-8C5E-0FB5-3C2A-8954106D1B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47621" y="244128"/>
            <a:ext cx="914400" cy="914400"/>
          </a:xfrm>
          <a:prstGeom prst="rect">
            <a:avLst/>
          </a:prstGeom>
        </p:spPr>
      </p:pic>
      <p:pic>
        <p:nvPicPr>
          <p:cNvPr id="9" name="Picture 8" descr="A picture containing text, person, little, child&#10;&#10;AI-generated content may be incorrect.">
            <a:extLst>
              <a:ext uri="{FF2B5EF4-FFF2-40B4-BE49-F238E27FC236}">
                <a16:creationId xmlns:a16="http://schemas.microsoft.com/office/drawing/2014/main" id="{78B2D4D7-95EF-3858-0198-F8A040C22C70}"/>
              </a:ext>
            </a:extLst>
          </p:cNvPr>
          <p:cNvPicPr>
            <a:picLocks noChangeAspect="1"/>
          </p:cNvPicPr>
          <p:nvPr/>
        </p:nvPicPr>
        <p:blipFill>
          <a:blip r:embed="rId7"/>
          <a:stretch>
            <a:fillRect/>
          </a:stretch>
        </p:blipFill>
        <p:spPr>
          <a:xfrm>
            <a:off x="0" y="1291984"/>
            <a:ext cx="12192000" cy="5582429"/>
          </a:xfrm>
          <a:prstGeom prst="rect">
            <a:avLst/>
          </a:prstGeom>
        </p:spPr>
      </p:pic>
      <p:sp>
        <p:nvSpPr>
          <p:cNvPr id="8" name="Text Placeholder 7">
            <a:extLst>
              <a:ext uri="{FF2B5EF4-FFF2-40B4-BE49-F238E27FC236}">
                <a16:creationId xmlns:a16="http://schemas.microsoft.com/office/drawing/2014/main" id="{535A0F86-08F3-657D-0ADE-872A967221F2}"/>
              </a:ext>
            </a:extLst>
          </p:cNvPr>
          <p:cNvSpPr>
            <a:spLocks noGrp="1"/>
          </p:cNvSpPr>
          <p:nvPr>
            <p:ph type="body" idx="1"/>
          </p:nvPr>
        </p:nvSpPr>
        <p:spPr>
          <a:xfrm>
            <a:off x="0" y="3698490"/>
            <a:ext cx="4718780" cy="2813669"/>
          </a:xfrm>
          <a:solidFill>
            <a:srgbClr val="3A3D4B"/>
          </a:solidFill>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marL="342900">
              <a:lnSpc>
                <a:spcPct val="110000"/>
              </a:lnSpc>
              <a:spcBef>
                <a:spcPts val="0"/>
              </a:spcBef>
            </a:pPr>
            <a:r>
              <a:rPr lang="en-US" b="1" u="sng">
                <a:solidFill>
                  <a:schemeClr val="bg1"/>
                </a:solidFill>
                <a:latin typeface="Arial Black"/>
              </a:rPr>
              <a:t>Scheduled</a:t>
            </a:r>
            <a:endParaRPr lang="en-US" b="1" u="sng">
              <a:solidFill>
                <a:schemeClr val="bg1"/>
              </a:solidFill>
            </a:endParaRPr>
          </a:p>
          <a:p>
            <a:pPr lvl="1">
              <a:lnSpc>
                <a:spcPct val="110000"/>
              </a:lnSpc>
              <a:spcBef>
                <a:spcPts val="0"/>
              </a:spcBef>
            </a:pPr>
            <a:r>
              <a:rPr lang="en-US" sz="1800" b="1">
                <a:solidFill>
                  <a:schemeClr val="bg1"/>
                </a:solidFill>
                <a:latin typeface="Arial Black"/>
              </a:rPr>
              <a:t>Tuesday April 15, 2025, and Wednesday April 16, 2025</a:t>
            </a:r>
          </a:p>
          <a:p>
            <a:pPr lvl="1">
              <a:lnSpc>
                <a:spcPct val="110000"/>
              </a:lnSpc>
              <a:spcBef>
                <a:spcPts val="0"/>
              </a:spcBef>
            </a:pPr>
            <a:r>
              <a:rPr lang="en-US" sz="1800" b="1">
                <a:solidFill>
                  <a:schemeClr val="bg1"/>
                </a:solidFill>
                <a:latin typeface="Arial Black"/>
              </a:rPr>
              <a:t>Embassy Suite, Albuquerque</a:t>
            </a:r>
            <a:endParaRPr lang="en-US" b="1">
              <a:solidFill>
                <a:schemeClr val="bg1"/>
              </a:solidFill>
              <a:latin typeface="Arial Black"/>
            </a:endParaRPr>
          </a:p>
          <a:p>
            <a:pPr marL="571500" lvl="1" indent="0">
              <a:lnSpc>
                <a:spcPct val="110000"/>
              </a:lnSpc>
              <a:spcBef>
                <a:spcPts val="0"/>
              </a:spcBef>
              <a:buNone/>
            </a:pPr>
            <a:endParaRPr lang="en-US" sz="1800" b="1" u="sng">
              <a:solidFill>
                <a:schemeClr val="bg2"/>
              </a:solidFill>
              <a:effectLst/>
              <a:latin typeface="Arial Black" panose="020B0A04020102020204" pitchFamily="34" charset="0"/>
              <a:ea typeface="Aptos" panose="020B0004020202020204" pitchFamily="34" charset="0"/>
              <a:cs typeface="Aptos" panose="020B0004020202020204" pitchFamily="34" charset="0"/>
              <a:hlinkClick r:id="rId8">
                <a:extLst>
                  <a:ext uri="{A12FA001-AC4F-418D-AE19-62706E023703}">
                    <ahyp:hlinkClr xmlns:ahyp="http://schemas.microsoft.com/office/drawing/2018/hyperlinkcolor" val="tx"/>
                  </a:ext>
                </a:extLst>
              </a:hlinkClick>
            </a:endParaRPr>
          </a:p>
          <a:p>
            <a:pPr marL="571500" lvl="1" indent="0">
              <a:lnSpc>
                <a:spcPct val="110000"/>
              </a:lnSpc>
              <a:spcBef>
                <a:spcPts val="0"/>
              </a:spcBef>
              <a:buNone/>
            </a:pPr>
            <a:r>
              <a:rPr lang="en-US" sz="1800" b="1" u="sng">
                <a:solidFill>
                  <a:schemeClr val="accent2"/>
                </a:solidFill>
                <a:effectLst/>
                <a:latin typeface="Arial Black" panose="020B0A04020102020204" pitchFamily="34" charset="0"/>
                <a:ea typeface="Aptos" panose="020B0004020202020204" pitchFamily="34" charset="0"/>
                <a:cs typeface="Aptos" panose="020B0004020202020204" pitchFamily="34" charset="0"/>
                <a:hlinkClick r:id="rId8">
                  <a:extLst>
                    <a:ext uri="{A12FA001-AC4F-418D-AE19-62706E023703}">
                      <ahyp:hlinkClr xmlns:ahyp="http://schemas.microsoft.com/office/drawing/2018/hyperlinkcolor" val="tx"/>
                    </a:ext>
                  </a:extLst>
                </a:hlinkClick>
              </a:rPr>
              <a:t>Law Conference Registration</a:t>
            </a:r>
            <a:endParaRPr lang="en-US">
              <a:solidFill>
                <a:schemeClr val="accent2"/>
              </a:solidFill>
              <a:latin typeface="Arial Black"/>
            </a:endParaRPr>
          </a:p>
          <a:p>
            <a:pPr marL="0" indent="0" algn="ctr">
              <a:lnSpc>
                <a:spcPct val="110000"/>
              </a:lnSpc>
              <a:spcBef>
                <a:spcPts val="0"/>
              </a:spcBef>
              <a:buNone/>
            </a:pPr>
            <a:r>
              <a:rPr lang="en-US" sz="1400" i="1">
                <a:solidFill>
                  <a:schemeClr val="bg1"/>
                </a:solidFill>
                <a:latin typeface="Arial Black"/>
              </a:rPr>
              <a:t>Priority will be given to individuals who did not attend the Fall Conference</a:t>
            </a:r>
            <a:endParaRPr lang="en-US" sz="1400">
              <a:solidFill>
                <a:schemeClr val="bg1"/>
              </a:solidFill>
              <a:latin typeface="Arial Black"/>
            </a:endParaRPr>
          </a:p>
          <a:p>
            <a:pPr marL="342900">
              <a:lnSpc>
                <a:spcPct val="110000"/>
              </a:lnSpc>
              <a:spcBef>
                <a:spcPts val="0"/>
              </a:spcBef>
            </a:pPr>
            <a:endParaRPr lang="en-US" sz="1900">
              <a:solidFill>
                <a:srgbClr val="595959"/>
              </a:solidFill>
              <a:latin typeface="Arial Black"/>
            </a:endParaRPr>
          </a:p>
          <a:p>
            <a:pPr marL="342900">
              <a:lnSpc>
                <a:spcPct val="110000"/>
              </a:lnSpc>
              <a:spcBef>
                <a:spcPts val="0"/>
              </a:spcBef>
            </a:pPr>
            <a:endParaRPr lang="en-US" sz="1800" u="sng">
              <a:solidFill>
                <a:srgbClr val="595959"/>
              </a:solidFill>
              <a:latin typeface="Arial Black"/>
            </a:endParaRPr>
          </a:p>
          <a:p>
            <a:pPr lvl="1">
              <a:lnSpc>
                <a:spcPct val="110000"/>
              </a:lnSpc>
              <a:spcBef>
                <a:spcPts val="0"/>
              </a:spcBef>
            </a:pPr>
            <a:endParaRPr lang="en-US" sz="1500">
              <a:solidFill>
                <a:srgbClr val="595959"/>
              </a:solidFill>
              <a:latin typeface="Arial Black"/>
            </a:endParaRPr>
          </a:p>
          <a:p>
            <a:endParaRPr lang="en-US"/>
          </a:p>
        </p:txBody>
      </p:sp>
      <p:sp>
        <p:nvSpPr>
          <p:cNvPr id="10" name="TextBox 9">
            <a:extLst>
              <a:ext uri="{FF2B5EF4-FFF2-40B4-BE49-F238E27FC236}">
                <a16:creationId xmlns:a16="http://schemas.microsoft.com/office/drawing/2014/main" id="{02FE16ED-5556-643B-13EB-14138FFE16DC}"/>
              </a:ext>
            </a:extLst>
          </p:cNvPr>
          <p:cNvSpPr txBox="1"/>
          <p:nvPr/>
        </p:nvSpPr>
        <p:spPr>
          <a:xfrm>
            <a:off x="7786255" y="1425440"/>
            <a:ext cx="4313381" cy="597324"/>
          </a:xfrm>
          <a:prstGeom prst="rect">
            <a:avLst/>
          </a:prstGeom>
          <a:solidFill>
            <a:srgbClr val="3A3D4B"/>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12" name="TextBox 11">
            <a:extLst>
              <a:ext uri="{FF2B5EF4-FFF2-40B4-BE49-F238E27FC236}">
                <a16:creationId xmlns:a16="http://schemas.microsoft.com/office/drawing/2014/main" id="{88E8EA2E-FF07-2E7A-35A6-E9D72E5AB438}"/>
              </a:ext>
            </a:extLst>
          </p:cNvPr>
          <p:cNvSpPr txBox="1"/>
          <p:nvPr/>
        </p:nvSpPr>
        <p:spPr>
          <a:xfrm>
            <a:off x="4793673" y="2586182"/>
            <a:ext cx="7398327" cy="623591"/>
          </a:xfrm>
          <a:prstGeom prst="rect">
            <a:avLst/>
          </a:prstGeom>
          <a:solidFill>
            <a:srgbClr val="3A3D4B"/>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11" name="TextBox 10">
            <a:extLst>
              <a:ext uri="{FF2B5EF4-FFF2-40B4-BE49-F238E27FC236}">
                <a16:creationId xmlns:a16="http://schemas.microsoft.com/office/drawing/2014/main" id="{58DD46E7-3CCC-E5BC-7079-5D826EEF10B2}"/>
              </a:ext>
            </a:extLst>
          </p:cNvPr>
          <p:cNvSpPr txBox="1"/>
          <p:nvPr/>
        </p:nvSpPr>
        <p:spPr>
          <a:xfrm>
            <a:off x="4793673" y="2654754"/>
            <a:ext cx="773083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latin typeface="Arial Black"/>
              </a:rPr>
              <a:t>LEAs are encouraged to send Superintendents, </a:t>
            </a:r>
          </a:p>
          <a:p>
            <a:r>
              <a:rPr lang="en-US" sz="1200" b="1">
                <a:solidFill>
                  <a:schemeClr val="bg1"/>
                </a:solidFill>
                <a:latin typeface="Arial Black"/>
              </a:rPr>
              <a:t>School, and District Administrators, and Teachers </a:t>
            </a:r>
            <a:r>
              <a:rPr lang="en-US" sz="1200" b="1" u="sng">
                <a:solidFill>
                  <a:schemeClr val="bg1"/>
                </a:solidFill>
                <a:latin typeface="Arial Black"/>
              </a:rPr>
              <a:t>that did not attend Fall conference</a:t>
            </a:r>
            <a:endParaRPr lang="en-US" sz="1200" b="1">
              <a:solidFill>
                <a:schemeClr val="bg1"/>
              </a:solidFill>
            </a:endParaRPr>
          </a:p>
          <a:p>
            <a:endParaRPr lang="en-US" sz="2400">
              <a:solidFill>
                <a:srgbClr val="595959"/>
              </a:solidFill>
              <a:latin typeface="Arial Black"/>
            </a:endParaRPr>
          </a:p>
          <a:p>
            <a:pPr marL="285750" indent="-285750">
              <a:buChar char="•"/>
            </a:pPr>
            <a:endParaRPr lang="en-US" sz="2400" i="1">
              <a:solidFill>
                <a:srgbClr val="595959"/>
              </a:solidFill>
              <a:latin typeface="Arial Black"/>
            </a:endParaRPr>
          </a:p>
        </p:txBody>
      </p:sp>
      <p:pic>
        <p:nvPicPr>
          <p:cNvPr id="1026" name="Picture 2">
            <a:extLst>
              <a:ext uri="{FF2B5EF4-FFF2-40B4-BE49-F238E27FC236}">
                <a16:creationId xmlns:a16="http://schemas.microsoft.com/office/drawing/2014/main" id="{58265C90-2C44-5E98-DD33-599E88B123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46154" y="1372785"/>
            <a:ext cx="1193581" cy="113259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001521"/>
      </p:ext>
    </p:extLst>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9CBA-2507-00A4-A53A-505D5961764C}"/>
              </a:ext>
            </a:extLst>
          </p:cNvPr>
          <p:cNvSpPr>
            <a:spLocks noGrp="1"/>
          </p:cNvSpPr>
          <p:nvPr>
            <p:ph type="title"/>
          </p:nvPr>
        </p:nvSpPr>
        <p:spPr>
          <a:xfrm>
            <a:off x="0" y="1"/>
            <a:ext cx="12192000" cy="1315320"/>
          </a:xfrm>
        </p:spPr>
        <p:txBody>
          <a:bodyPr/>
          <a:lstStyle/>
          <a:p>
            <a:pPr algn="ctr"/>
            <a:r>
              <a:rPr lang="en-US" b="1">
                <a:latin typeface="Arial Black" panose="020B0A04020102020204" pitchFamily="34" charset="0"/>
              </a:rPr>
              <a:t>OSE Monthly Newsletter</a:t>
            </a:r>
          </a:p>
        </p:txBody>
      </p:sp>
      <p:sp>
        <p:nvSpPr>
          <p:cNvPr id="3" name="Text Placeholder 2">
            <a:extLst>
              <a:ext uri="{FF2B5EF4-FFF2-40B4-BE49-F238E27FC236}">
                <a16:creationId xmlns:a16="http://schemas.microsoft.com/office/drawing/2014/main" id="{775A82E5-0BE0-907C-4FA0-94BC0F87C75B}"/>
              </a:ext>
            </a:extLst>
          </p:cNvPr>
          <p:cNvSpPr>
            <a:spLocks noGrp="1"/>
          </p:cNvSpPr>
          <p:nvPr>
            <p:ph type="body" idx="1"/>
          </p:nvPr>
        </p:nvSpPr>
        <p:spPr>
          <a:xfrm>
            <a:off x="0" y="1461247"/>
            <a:ext cx="12192000" cy="5396753"/>
          </a:xfrm>
        </p:spPr>
        <p:txBody>
          <a:bodyPr>
            <a:normAutofit lnSpcReduction="10000"/>
          </a:bodyPr>
          <a:lstStyle/>
          <a:p>
            <a:pPr marL="114300" indent="0">
              <a:buNone/>
            </a:pPr>
            <a:endParaRPr lang="en-US" sz="1900" b="1">
              <a:solidFill>
                <a:schemeClr val="bg2"/>
              </a:solidFill>
              <a:latin typeface="Arial Black" panose="020B0A04020102020204" pitchFamily="34" charset="0"/>
            </a:endParaRPr>
          </a:p>
          <a:p>
            <a:pPr marL="571500" lvl="1" indent="0">
              <a:buNone/>
            </a:pPr>
            <a:endParaRPr lang="en-US" sz="1900" b="1">
              <a:solidFill>
                <a:schemeClr val="bg2"/>
              </a:solidFill>
              <a:latin typeface="Arial Black" panose="020B0A04020102020204" pitchFamily="34" charset="0"/>
            </a:endParaRPr>
          </a:p>
          <a:p>
            <a:pPr marL="571500" lvl="1" indent="0">
              <a:buNone/>
            </a:pPr>
            <a:endParaRPr lang="en-US" sz="1900" b="1">
              <a:solidFill>
                <a:schemeClr val="bg2"/>
              </a:solidFill>
              <a:latin typeface="Arial Black" panose="020B0A04020102020204" pitchFamily="34" charset="0"/>
            </a:endParaRPr>
          </a:p>
          <a:p>
            <a:pPr marL="571500" lvl="1" indent="0">
              <a:buNone/>
            </a:pPr>
            <a:r>
              <a:rPr lang="en-US" sz="1800" b="1">
                <a:solidFill>
                  <a:schemeClr val="bg2"/>
                </a:solidFill>
                <a:latin typeface="Arial Black"/>
              </a:rPr>
              <a:t>Depending upon the month, submissions are due to the </a:t>
            </a:r>
            <a:r>
              <a:rPr lang="en-US" sz="1800" b="1">
                <a:solidFill>
                  <a:schemeClr val="bg2"/>
                </a:solidFill>
                <a:latin typeface="Arial Black"/>
                <a:hlinkClick r:id="rId3">
                  <a:extLst>
                    <a:ext uri="{A12FA001-AC4F-418D-AE19-62706E023703}">
                      <ahyp:hlinkClr xmlns:ahyp="http://schemas.microsoft.com/office/drawing/2018/hyperlinkcolor" val="tx"/>
                    </a:ext>
                  </a:extLst>
                </a:hlinkClick>
              </a:rPr>
              <a:t>OSE Newsletter</a:t>
            </a:r>
            <a:r>
              <a:rPr lang="en-US" sz="1800" b="1">
                <a:solidFill>
                  <a:schemeClr val="bg2"/>
                </a:solidFill>
                <a:latin typeface="Arial Black"/>
              </a:rPr>
              <a:t> by either the second Monday or Friday and should be sent </a:t>
            </a:r>
            <a:r>
              <a:rPr lang="en-US" sz="1800" b="1">
                <a:latin typeface="Arial Black"/>
              </a:rPr>
              <a:t>to </a:t>
            </a:r>
            <a:r>
              <a:rPr lang="en-US" sz="1800" b="1" u="sng">
                <a:solidFill>
                  <a:schemeClr val="accent2"/>
                </a:solidFill>
                <a:latin typeface="Arial Black"/>
                <a:hlinkClick r:id="rId4">
                  <a:extLst>
                    <a:ext uri="{A12FA001-AC4F-418D-AE19-62706E023703}">
                      <ahyp:hlinkClr xmlns:ahyp="http://schemas.microsoft.com/office/drawing/2018/hyperlinkcolor" val="tx"/>
                    </a:ext>
                  </a:extLst>
                </a:hlinkClick>
              </a:rPr>
              <a:t>special.ednews@ped.nm.gov</a:t>
            </a:r>
            <a:r>
              <a:rPr lang="en-US" sz="1800" b="1">
                <a:solidFill>
                  <a:schemeClr val="bg2"/>
                </a:solidFill>
                <a:latin typeface="Arial Black"/>
              </a:rPr>
              <a:t>. </a:t>
            </a:r>
          </a:p>
          <a:p>
            <a:pPr marL="571500" lvl="1" indent="0">
              <a:buNone/>
            </a:pPr>
            <a:endParaRPr lang="en-US" sz="1800" b="1">
              <a:solidFill>
                <a:schemeClr val="bg2"/>
              </a:solidFill>
              <a:latin typeface="Arial Black"/>
            </a:endParaRPr>
          </a:p>
          <a:p>
            <a:pPr marL="571500" lvl="1" indent="0">
              <a:buNone/>
            </a:pPr>
            <a:r>
              <a:rPr lang="en-US" sz="1800" b="1">
                <a:solidFill>
                  <a:schemeClr val="bg2"/>
                </a:solidFill>
                <a:latin typeface="Arial Black"/>
              </a:rPr>
              <a:t>Please share great things happening in your LEA to </a:t>
            </a:r>
            <a:r>
              <a:rPr lang="en-US" sz="1800" b="1">
                <a:solidFill>
                  <a:srgbClr val="EF7920"/>
                </a:solidFill>
                <a:latin typeface="Arial Black"/>
                <a:hlinkClick r:id="rId4">
                  <a:extLst>
                    <a:ext uri="{A12FA001-AC4F-418D-AE19-62706E023703}">
                      <ahyp:hlinkClr xmlns:ahyp="http://schemas.microsoft.com/office/drawing/2018/hyperlinkcolor" val="tx"/>
                    </a:ext>
                  </a:extLst>
                </a:hlinkClick>
              </a:rPr>
              <a:t>special.ednews@ped.nm.gov</a:t>
            </a:r>
            <a:r>
              <a:rPr lang="en-US" sz="1800" b="1">
                <a:solidFill>
                  <a:schemeClr val="bg2"/>
                </a:solidFill>
                <a:latin typeface="Arial Black"/>
              </a:rPr>
              <a:t>. </a:t>
            </a:r>
            <a:endParaRPr lang="en-US" sz="1800">
              <a:solidFill>
                <a:schemeClr val="bg2"/>
              </a:solidFill>
              <a:latin typeface="Arial Black"/>
            </a:endParaRPr>
          </a:p>
          <a:p>
            <a:pPr marL="1200150" lvl="1" indent="-285750"/>
            <a:endParaRPr lang="en-US" sz="1800">
              <a:solidFill>
                <a:srgbClr val="595959"/>
              </a:solidFill>
              <a:latin typeface="Arial Black"/>
            </a:endParaRPr>
          </a:p>
          <a:p>
            <a:pPr marL="571500" lvl="1" indent="0">
              <a:buNone/>
            </a:pPr>
            <a:r>
              <a:rPr lang="en-US" sz="1800" b="1">
                <a:solidFill>
                  <a:schemeClr val="bg2"/>
                </a:solidFill>
                <a:latin typeface="Arial Black"/>
                <a:cs typeface="Arial"/>
              </a:rPr>
              <a:t>The following form can be shared with colleagues who wish to receive the OSE Newsletter: </a:t>
            </a:r>
            <a:r>
              <a:rPr lang="en-US" sz="1800" b="1" u="sng">
                <a:solidFill>
                  <a:schemeClr val="accent2"/>
                </a:solidFill>
                <a:latin typeface="Arial Black"/>
                <a:cs typeface="Arial"/>
                <a:hlinkClick r:id="rId5">
                  <a:extLst>
                    <a:ext uri="{A12FA001-AC4F-418D-AE19-62706E023703}">
                      <ahyp:hlinkClr xmlns:ahyp="http://schemas.microsoft.com/office/drawing/2018/hyperlinkcolor" val="tx"/>
                    </a:ext>
                  </a:extLst>
                </a:hlinkClick>
              </a:rPr>
              <a:t>OSE Signup Form</a:t>
            </a:r>
            <a:r>
              <a:rPr lang="en-US" sz="1800" b="1">
                <a:solidFill>
                  <a:srgbClr val="202020"/>
                </a:solidFill>
                <a:latin typeface="Arial Black"/>
                <a:cs typeface="Arial"/>
              </a:rPr>
              <a:t>.</a:t>
            </a:r>
            <a:endParaRPr lang="en-US"/>
          </a:p>
          <a:p>
            <a:pPr lvl="1"/>
            <a:endParaRPr lang="en-US" sz="1800" b="1">
              <a:solidFill>
                <a:srgbClr val="202020"/>
              </a:solidFill>
              <a:latin typeface="Arial Black" panose="020B0A04020102020204" pitchFamily="34" charset="0"/>
              <a:cs typeface="Arial"/>
            </a:endParaRPr>
          </a:p>
          <a:p>
            <a:pPr marL="571500" lvl="1" indent="0">
              <a:buNone/>
            </a:pPr>
            <a:r>
              <a:rPr lang="en-US" sz="1800" b="1">
                <a:solidFill>
                  <a:schemeClr val="bg2"/>
                </a:solidFill>
                <a:latin typeface="Arial Black"/>
                <a:cs typeface="Arial"/>
              </a:rPr>
              <a:t>Here is a </a:t>
            </a:r>
            <a:r>
              <a:rPr lang="en-US" sz="1800" b="1">
                <a:solidFill>
                  <a:schemeClr val="accent2"/>
                </a:solidFill>
                <a:latin typeface="Arial Black"/>
                <a:cs typeface="Arial"/>
                <a:hlinkClick r:id="rId6">
                  <a:extLst>
                    <a:ext uri="{A12FA001-AC4F-418D-AE19-62706E023703}">
                      <ahyp:hlinkClr xmlns:ahyp="http://schemas.microsoft.com/office/drawing/2018/hyperlinkcolor" val="tx"/>
                    </a:ext>
                  </a:extLst>
                </a:hlinkClick>
              </a:rPr>
              <a:t>linked newsletter submissions schedule</a:t>
            </a:r>
            <a:r>
              <a:rPr lang="en-US" sz="1800" b="1">
                <a:solidFill>
                  <a:schemeClr val="accent2"/>
                </a:solidFill>
                <a:latin typeface="Arial Black"/>
                <a:cs typeface="Arial"/>
              </a:rPr>
              <a:t> </a:t>
            </a:r>
            <a:r>
              <a:rPr lang="en-US" sz="1800" b="1">
                <a:solidFill>
                  <a:schemeClr val="bg2"/>
                </a:solidFill>
                <a:latin typeface="Arial Black"/>
                <a:cs typeface="Arial"/>
              </a:rPr>
              <a:t>through December 2026, as to when article submissions are due.</a:t>
            </a:r>
          </a:p>
          <a:p>
            <a:pPr marL="571500" lvl="1" indent="0">
              <a:buNone/>
            </a:pPr>
            <a:endParaRPr lang="en-US" sz="1800" b="1">
              <a:solidFill>
                <a:srgbClr val="202020"/>
              </a:solidFill>
              <a:latin typeface="Arial Black" panose="020B0A04020102020204" pitchFamily="34" charset="0"/>
              <a:cs typeface="Arial"/>
            </a:endParaRPr>
          </a:p>
          <a:p>
            <a:pPr marL="571500" lvl="1" indent="0">
              <a:buNone/>
            </a:pPr>
            <a:r>
              <a:rPr lang="en-US" sz="1800" b="1">
                <a:solidFill>
                  <a:schemeClr val="bg2"/>
                </a:solidFill>
                <a:latin typeface="Arial Black"/>
              </a:rPr>
              <a:t>If you have questions about the newsletter email </a:t>
            </a:r>
            <a:r>
              <a:rPr lang="en-US" sz="1800" b="1">
                <a:solidFill>
                  <a:schemeClr val="accent2"/>
                </a:solidFill>
                <a:latin typeface="Arial Black"/>
                <a:hlinkClick r:id="rId4">
                  <a:extLst>
                    <a:ext uri="{A12FA001-AC4F-418D-AE19-62706E023703}">
                      <ahyp:hlinkClr xmlns:ahyp="http://schemas.microsoft.com/office/drawing/2018/hyperlinkcolor" val="tx"/>
                    </a:ext>
                  </a:extLst>
                </a:hlinkClick>
              </a:rPr>
              <a:t>special.ednews@ped.nm.gov</a:t>
            </a:r>
            <a:r>
              <a:rPr lang="en-US" sz="1800" b="1">
                <a:solidFill>
                  <a:schemeClr val="bg2"/>
                </a:solidFill>
                <a:latin typeface="Arial Black"/>
              </a:rPr>
              <a:t>. </a:t>
            </a:r>
          </a:p>
          <a:p>
            <a:pPr lvl="1"/>
            <a:endParaRPr lang="en-US">
              <a:solidFill>
                <a:srgbClr val="202020"/>
              </a:solidFill>
              <a:cs typeface="Arial"/>
            </a:endParaRPr>
          </a:p>
          <a:p>
            <a:pPr lvl="1"/>
            <a:endParaRPr lang="en-US">
              <a:solidFill>
                <a:srgbClr val="202020"/>
              </a:solidFill>
              <a:cs typeface="Arial"/>
            </a:endParaRPr>
          </a:p>
        </p:txBody>
      </p:sp>
      <p:sp>
        <p:nvSpPr>
          <p:cNvPr id="4" name="Slide Number Placeholder 3">
            <a:extLst>
              <a:ext uri="{FF2B5EF4-FFF2-40B4-BE49-F238E27FC236}">
                <a16:creationId xmlns:a16="http://schemas.microsoft.com/office/drawing/2014/main" id="{92DFF3C2-B293-82EE-C4F1-7AAFD44736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5" name="Picture 4">
            <a:extLst>
              <a:ext uri="{FF2B5EF4-FFF2-40B4-BE49-F238E27FC236}">
                <a16:creationId xmlns:a16="http://schemas.microsoft.com/office/drawing/2014/main" id="{5267F400-6223-BA58-B292-2539DBA1C0D1}"/>
              </a:ext>
            </a:extLst>
          </p:cNvPr>
          <p:cNvPicPr>
            <a:picLocks noChangeAspect="1"/>
          </p:cNvPicPr>
          <p:nvPr/>
        </p:nvPicPr>
        <p:blipFill>
          <a:blip r:embed="rId7"/>
          <a:stretch>
            <a:fillRect/>
          </a:stretch>
        </p:blipFill>
        <p:spPr>
          <a:xfrm>
            <a:off x="3397105" y="1550895"/>
            <a:ext cx="4897231" cy="907128"/>
          </a:xfrm>
          <a:prstGeom prst="rect">
            <a:avLst/>
          </a:prstGeom>
        </p:spPr>
      </p:pic>
      <p:pic>
        <p:nvPicPr>
          <p:cNvPr id="2052" name="Picture 4" descr="195,900+ Saint Patricks Day Green Shiny 3d Shamrock Or Clover Stock Photos,  Pictures &amp; Royalty-Free Images - iStock">
            <a:extLst>
              <a:ext uri="{FF2B5EF4-FFF2-40B4-BE49-F238E27FC236}">
                <a16:creationId xmlns:a16="http://schemas.microsoft.com/office/drawing/2014/main" id="{9214BBE5-4E3F-9CD6-5FBE-9FE0043337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96686" y="5886513"/>
            <a:ext cx="1295314" cy="971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424760"/>
      </p:ext>
    </p:extLst>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3977F-DEDB-C8E3-C15B-6E66ACB7FF2C}"/>
              </a:ext>
            </a:extLst>
          </p:cNvPr>
          <p:cNvSpPr>
            <a:spLocks noGrp="1"/>
          </p:cNvSpPr>
          <p:nvPr>
            <p:ph type="title"/>
          </p:nvPr>
        </p:nvSpPr>
        <p:spPr>
          <a:xfrm>
            <a:off x="0" y="300510"/>
            <a:ext cx="12192000" cy="1125431"/>
          </a:xfrm>
        </p:spPr>
        <p:txBody>
          <a:bodyPr/>
          <a:lstStyle/>
          <a:p>
            <a:pPr algn="ctr"/>
            <a:r>
              <a:rPr lang="en-US" b="1">
                <a:latin typeface="Arial Black" panose="020B0A04020102020204" pitchFamily="34" charset="0"/>
              </a:rPr>
              <a:t>IDEA B Panel Meetings</a:t>
            </a:r>
          </a:p>
        </p:txBody>
      </p:sp>
      <p:sp>
        <p:nvSpPr>
          <p:cNvPr id="4" name="Slide Number Placeholder 3">
            <a:extLst>
              <a:ext uri="{FF2B5EF4-FFF2-40B4-BE49-F238E27FC236}">
                <a16:creationId xmlns:a16="http://schemas.microsoft.com/office/drawing/2014/main" id="{9FF0174B-4D71-D7DE-AF81-98F058F220CD}"/>
              </a:ext>
            </a:extLst>
          </p:cNvPr>
          <p:cNvSpPr>
            <a:spLocks noGrp="1"/>
          </p:cNvSpPr>
          <p:nvPr>
            <p:ph type="sldNum" idx="12"/>
          </p:nvPr>
        </p:nvSpPr>
        <p:spPr>
          <a:xfrm>
            <a:off x="10652449" y="6390840"/>
            <a:ext cx="1371600" cy="274320"/>
          </a:xfrm>
        </p:spPr>
        <p:txBody>
          <a:bodyPr/>
          <a:lstStyle/>
          <a:p>
            <a:pPr marL="0" lvl="0" indent="0" algn="r" rtl="0">
              <a:spcBef>
                <a:spcPts val="0"/>
              </a:spcBef>
              <a:spcAft>
                <a:spcPts val="0"/>
              </a:spcAft>
              <a:buNone/>
            </a:pPr>
            <a:fld id="{00000000-1234-1234-1234-123412341234}" type="slidenum">
              <a:rPr lang="en-US" smtClean="0"/>
              <a:t>25</a:t>
            </a:fld>
            <a:endParaRPr lang="en-US"/>
          </a:p>
        </p:txBody>
      </p:sp>
      <p:sp>
        <p:nvSpPr>
          <p:cNvPr id="8" name="TextBox 7">
            <a:extLst>
              <a:ext uri="{FF2B5EF4-FFF2-40B4-BE49-F238E27FC236}">
                <a16:creationId xmlns:a16="http://schemas.microsoft.com/office/drawing/2014/main" id="{CBC7FAFF-5EA4-64F8-828E-DAC8089656D4}"/>
              </a:ext>
            </a:extLst>
          </p:cNvPr>
          <p:cNvSpPr txBox="1"/>
          <p:nvPr/>
        </p:nvSpPr>
        <p:spPr>
          <a:xfrm>
            <a:off x="6943165" y="5219258"/>
            <a:ext cx="3290046" cy="307777"/>
          </a:xfrm>
          <a:prstGeom prst="rect">
            <a:avLst/>
          </a:prstGeom>
          <a:noFill/>
        </p:spPr>
        <p:txBody>
          <a:bodyPr wrap="square">
            <a:spAutoFit/>
          </a:bodyPr>
          <a:lstStyle/>
          <a:p>
            <a:pPr marL="0" marR="0">
              <a:spcBef>
                <a:spcPts val="0"/>
              </a:spcBef>
              <a:spcAft>
                <a:spcPts val="0"/>
              </a:spcAft>
            </a:pPr>
            <a:r>
              <a:rPr lang="en-US" sz="1400">
                <a:effectLst/>
                <a:latin typeface="Aptos" panose="020B0004020202020204" pitchFamily="34" charset="0"/>
                <a:ea typeface="Aptos" panose="020B0004020202020204" pitchFamily="34" charset="0"/>
                <a:cs typeface="Aptos" panose="020B0004020202020204" pitchFamily="34" charset="0"/>
              </a:rPr>
              <a:t> </a:t>
            </a:r>
          </a:p>
        </p:txBody>
      </p:sp>
      <p:sp>
        <p:nvSpPr>
          <p:cNvPr id="24" name="TextBox 23">
            <a:extLst>
              <a:ext uri="{FF2B5EF4-FFF2-40B4-BE49-F238E27FC236}">
                <a16:creationId xmlns:a16="http://schemas.microsoft.com/office/drawing/2014/main" id="{DEBFF0DE-00D3-225D-2D95-474A8F2C68A8}"/>
              </a:ext>
            </a:extLst>
          </p:cNvPr>
          <p:cNvSpPr txBox="1"/>
          <p:nvPr/>
        </p:nvSpPr>
        <p:spPr>
          <a:xfrm>
            <a:off x="17929" y="1525589"/>
            <a:ext cx="7229520" cy="4996240"/>
          </a:xfrm>
          <a:prstGeom prst="rect">
            <a:avLst/>
          </a:prstGeom>
          <a:noFill/>
        </p:spPr>
        <p:txBody>
          <a:bodyPr wrap="square" lIns="91440" tIns="45720" rIns="91440" bIns="45720" anchor="t">
            <a:spAutoFit/>
          </a:bodyPr>
          <a:lstStyle/>
          <a:p>
            <a:pPr marL="0" marR="0">
              <a:spcBef>
                <a:spcPts val="0"/>
              </a:spcBef>
              <a:spcAft>
                <a:spcPts val="0"/>
              </a:spcAft>
            </a:pPr>
            <a:endParaRPr lang="en-US" sz="1800" b="1">
              <a:effectLst/>
              <a:latin typeface="Arial Black" panose="020B0A04020102020204" pitchFamily="34" charset="0"/>
              <a:ea typeface="Aptos" panose="020B0004020202020204" pitchFamily="34" charset="0"/>
              <a:cs typeface="Aptos" panose="020B0004020202020204" pitchFamily="34" charset="0"/>
            </a:endParaRPr>
          </a:p>
          <a:p>
            <a:pPr algn="ctr"/>
            <a:r>
              <a:rPr lang="en-US" sz="1800">
                <a:solidFill>
                  <a:srgbClr val="FF0000"/>
                </a:solidFill>
                <a:latin typeface="Arial Black"/>
                <a:ea typeface="Aptos" panose="020B0004020202020204" pitchFamily="34" charset="0"/>
                <a:cs typeface="Aptos" panose="020B0004020202020204" pitchFamily="34" charset="0"/>
              </a:rPr>
              <a:t>Final meeting of the 2024-2025 school year.</a:t>
            </a:r>
            <a:r>
              <a:rPr lang="en-US" sz="1800">
                <a:latin typeface="Arial Black"/>
                <a:ea typeface="Aptos" panose="020B0004020202020204" pitchFamily="34" charset="0"/>
                <a:cs typeface="Aptos" panose="020B0004020202020204" pitchFamily="34" charset="0"/>
              </a:rPr>
              <a:t> </a:t>
            </a:r>
            <a:endParaRPr lang="en-US" sz="1800">
              <a:effectLst/>
              <a:latin typeface="Arial Black" panose="020B0A04020102020204" pitchFamily="34" charset="0"/>
              <a:ea typeface="Aptos" panose="020B0004020202020204" pitchFamily="34" charset="0"/>
              <a:cs typeface="Aptos" panose="020B0004020202020204" pitchFamily="34" charset="0"/>
            </a:endParaRPr>
          </a:p>
          <a:p>
            <a:pPr algn="ctr"/>
            <a:endParaRPr lang="en-US" sz="1800">
              <a:solidFill>
                <a:schemeClr val="bg2"/>
              </a:solidFill>
              <a:latin typeface="Arial Black" panose="020B0A04020102020204" pitchFamily="34" charset="0"/>
              <a:ea typeface="Aptos" panose="020B0004020202020204" pitchFamily="34" charset="0"/>
              <a:cs typeface="Aptos" panose="020B0004020202020204" pitchFamily="34" charset="0"/>
            </a:endParaRPr>
          </a:p>
          <a:p>
            <a:pPr marL="0" marR="0">
              <a:lnSpc>
                <a:spcPts val="1575"/>
              </a:lnSpc>
              <a:spcBef>
                <a:spcPts val="750"/>
              </a:spcBef>
              <a:spcAft>
                <a:spcPts val="750"/>
              </a:spcAft>
            </a:pPr>
            <a:r>
              <a:rPr lang="en-US" sz="1800" b="1">
                <a:solidFill>
                  <a:schemeClr val="accent1">
                    <a:lumMod val="75000"/>
                  </a:schemeClr>
                </a:solidFill>
                <a:effectLst/>
                <a:latin typeface="Arial" panose="020B0604020202020204" pitchFamily="34" charset="0"/>
                <a:ea typeface="Aptos" panose="020B0004020202020204" pitchFamily="34" charset="0"/>
                <a:cs typeface="Aptos" panose="020B0004020202020204" pitchFamily="34" charset="0"/>
              </a:rPr>
              <a:t>IDEA B Panel Virtual Meeting</a:t>
            </a:r>
            <a:br>
              <a:rPr lang="en-US" sz="1800">
                <a:solidFill>
                  <a:schemeClr val="accent1">
                    <a:lumMod val="75000"/>
                  </a:schemeClr>
                </a:solidFill>
                <a:effectLst/>
                <a:latin typeface="Arial" panose="020B0604020202020204" pitchFamily="34" charset="0"/>
                <a:ea typeface="Aptos" panose="020B0004020202020204" pitchFamily="34" charset="0"/>
                <a:cs typeface="Aptos" panose="020B0004020202020204" pitchFamily="34" charset="0"/>
              </a:rPr>
            </a:br>
            <a:r>
              <a:rPr lang="en-US" sz="1800" b="1">
                <a:solidFill>
                  <a:srgbClr val="202020"/>
                </a:solidFill>
                <a:effectLst/>
                <a:latin typeface="Arial" panose="020B0604020202020204" pitchFamily="34" charset="0"/>
                <a:ea typeface="Aptos" panose="020B0004020202020204" pitchFamily="34" charset="0"/>
                <a:cs typeface="Aptos" panose="020B0004020202020204" pitchFamily="34" charset="0"/>
              </a:rPr>
              <a:t>Dates:</a:t>
            </a:r>
            <a:r>
              <a:rPr lang="en-US" sz="1800">
                <a:solidFill>
                  <a:srgbClr val="202020"/>
                </a:solidFill>
                <a:effectLst/>
                <a:latin typeface="Arial" panose="020B0604020202020204" pitchFamily="34" charset="0"/>
                <a:ea typeface="Aptos" panose="020B0004020202020204" pitchFamily="34" charset="0"/>
                <a:cs typeface="Aptos" panose="020B0004020202020204" pitchFamily="34" charset="0"/>
              </a:rPr>
              <a:t> Thursday, May 1, and Friday, May 2, 2025</a:t>
            </a:r>
            <a:br>
              <a:rPr lang="en-US" sz="1800">
                <a:solidFill>
                  <a:srgbClr val="202020"/>
                </a:solidFill>
                <a:effectLst/>
                <a:latin typeface="Arial" panose="020B0604020202020204" pitchFamily="34" charset="0"/>
                <a:ea typeface="Aptos" panose="020B0004020202020204" pitchFamily="34" charset="0"/>
                <a:cs typeface="Aptos" panose="020B0004020202020204" pitchFamily="34" charset="0"/>
              </a:rPr>
            </a:br>
            <a:r>
              <a:rPr lang="en-US" sz="1800" b="1">
                <a:solidFill>
                  <a:srgbClr val="202020"/>
                </a:solidFill>
                <a:effectLst/>
                <a:latin typeface="Arial" panose="020B0604020202020204" pitchFamily="34" charset="0"/>
                <a:ea typeface="Aptos" panose="020B0004020202020204" pitchFamily="34" charset="0"/>
                <a:cs typeface="Aptos" panose="020B0004020202020204" pitchFamily="34" charset="0"/>
              </a:rPr>
              <a:t>Time: </a:t>
            </a:r>
            <a:r>
              <a:rPr lang="en-US" sz="1800">
                <a:solidFill>
                  <a:srgbClr val="202020"/>
                </a:solidFill>
                <a:effectLst/>
                <a:latin typeface="Arial" panose="020B0604020202020204" pitchFamily="34" charset="0"/>
                <a:ea typeface="Aptos" panose="020B0004020202020204" pitchFamily="34" charset="0"/>
                <a:cs typeface="Aptos" panose="020B0004020202020204" pitchFamily="34" charset="0"/>
              </a:rPr>
              <a:t>9:00 a.m.</a:t>
            </a:r>
            <a:br>
              <a:rPr lang="en-US" sz="1800">
                <a:solidFill>
                  <a:srgbClr val="202020"/>
                </a:solidFill>
                <a:effectLst/>
                <a:latin typeface="Arial" panose="020B0604020202020204" pitchFamily="34" charset="0"/>
                <a:ea typeface="Aptos" panose="020B0004020202020204" pitchFamily="34" charset="0"/>
                <a:cs typeface="Aptos" panose="020B0004020202020204" pitchFamily="34" charset="0"/>
              </a:rPr>
            </a:br>
            <a:r>
              <a:rPr lang="en-US" sz="1800" b="1">
                <a:solidFill>
                  <a:srgbClr val="202020"/>
                </a:solidFill>
                <a:effectLst/>
                <a:latin typeface="Arial" panose="020B0604020202020204" pitchFamily="34" charset="0"/>
                <a:ea typeface="Aptos" panose="020B0004020202020204" pitchFamily="34" charset="0"/>
                <a:cs typeface="Aptos" panose="020B0004020202020204" pitchFamily="34" charset="0"/>
              </a:rPr>
              <a:t>Location: </a:t>
            </a:r>
            <a:r>
              <a:rPr lang="en-US" sz="1800">
                <a:solidFill>
                  <a:srgbClr val="202020"/>
                </a:solidFill>
                <a:effectLst/>
                <a:latin typeface="Arial" panose="020B0604020202020204" pitchFamily="34" charset="0"/>
                <a:ea typeface="Aptos" panose="020B0004020202020204" pitchFamily="34" charset="0"/>
                <a:cs typeface="Aptos" panose="020B0004020202020204" pitchFamily="34" charset="0"/>
              </a:rPr>
              <a:t>TBD</a:t>
            </a:r>
            <a:r>
              <a:rPr lang="en-US" sz="1800" b="1">
                <a:solidFill>
                  <a:srgbClr val="202020"/>
                </a:solidFill>
                <a:effectLst/>
                <a:latin typeface="Arial" panose="020B0604020202020204" pitchFamily="34" charset="0"/>
                <a:ea typeface="Aptos" panose="020B0004020202020204" pitchFamily="34" charset="0"/>
                <a:cs typeface="Aptos" panose="020B0004020202020204" pitchFamily="34" charset="0"/>
              </a:rPr>
              <a:t> </a:t>
            </a:r>
            <a:r>
              <a:rPr lang="en-US" sz="1800">
                <a:solidFill>
                  <a:srgbClr val="202020"/>
                </a:solidFill>
                <a:effectLst/>
                <a:latin typeface="Arial" panose="020B0604020202020204" pitchFamily="34" charset="0"/>
                <a:ea typeface="Aptos" panose="020B0004020202020204" pitchFamily="34" charset="0"/>
                <a:cs typeface="Aptos" panose="020B0004020202020204" pitchFamily="34" charset="0"/>
              </a:rPr>
              <a:t>(</a:t>
            </a:r>
            <a:r>
              <a:rPr lang="en-US" sz="1800" u="sng">
                <a:solidFill>
                  <a:schemeClr val="accent2"/>
                </a:solidFill>
                <a:effectLst/>
                <a:latin typeface="Arial" panose="020B06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IDEA</a:t>
            </a:r>
            <a:r>
              <a:rPr lang="en-US" sz="1800">
                <a:solidFill>
                  <a:srgbClr val="202020"/>
                </a:solidFill>
                <a:effectLst/>
                <a:latin typeface="Arial" panose="020B0604020202020204" pitchFamily="34" charset="0"/>
                <a:ea typeface="Aptos" panose="020B0004020202020204" pitchFamily="34" charset="0"/>
                <a:cs typeface="Aptos" panose="020B0004020202020204" pitchFamily="34" charset="0"/>
              </a:rPr>
              <a:t>)</a:t>
            </a:r>
            <a:endParaRPr lang="en-US" sz="2400">
              <a:effectLst/>
              <a:latin typeface="Aptos" panose="020B0004020202020204" pitchFamily="34" charset="0"/>
              <a:ea typeface="Aptos" panose="020B0004020202020204" pitchFamily="34" charset="0"/>
              <a:cs typeface="Aptos" panose="020B0004020202020204" pitchFamily="34" charset="0"/>
            </a:endParaRPr>
          </a:p>
          <a:p>
            <a:pPr marL="0" marR="0"/>
            <a:r>
              <a:rPr lang="en-US" sz="1800" b="1">
                <a:solidFill>
                  <a:srgbClr val="202020"/>
                </a:solidFill>
                <a:effectLst/>
                <a:latin typeface="Arial" panose="020B0604020202020204" pitchFamily="34" charset="0"/>
                <a:ea typeface="Aptos" panose="020B0004020202020204" pitchFamily="34" charset="0"/>
                <a:cs typeface="Aptos" panose="020B0004020202020204" pitchFamily="34" charset="0"/>
              </a:rPr>
              <a:t>Summary:</a:t>
            </a:r>
            <a:br>
              <a:rPr lang="en-US" sz="1800">
                <a:solidFill>
                  <a:srgbClr val="202020"/>
                </a:solidFill>
                <a:effectLst/>
                <a:latin typeface="Arial" panose="020B0604020202020204" pitchFamily="34" charset="0"/>
                <a:ea typeface="Aptos" panose="020B0004020202020204" pitchFamily="34" charset="0"/>
                <a:cs typeface="Aptos" panose="020B0004020202020204" pitchFamily="34" charset="0"/>
              </a:rPr>
            </a:br>
            <a:r>
              <a:rPr lang="en-US" sz="1800">
                <a:solidFill>
                  <a:srgbClr val="202020"/>
                </a:solidFill>
                <a:effectLst/>
                <a:latin typeface="Arial" panose="020B0604020202020204" pitchFamily="34" charset="0"/>
                <a:ea typeface="Aptos" panose="020B0004020202020204" pitchFamily="34" charset="0"/>
                <a:cs typeface="Aptos" panose="020B0004020202020204" pitchFamily="34" charset="0"/>
              </a:rPr>
              <a:t>According to the Individuals with Disabilities Education Act (</a:t>
            </a:r>
            <a:r>
              <a:rPr lang="en-US" sz="1800" u="sng">
                <a:solidFill>
                  <a:schemeClr val="accent2"/>
                </a:solidFill>
                <a:effectLst/>
                <a:latin typeface="Arial" panose="020B06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IDEA</a:t>
            </a:r>
            <a:r>
              <a:rPr lang="en-US" sz="1800">
                <a:solidFill>
                  <a:srgbClr val="202020"/>
                </a:solidFill>
                <a:effectLst/>
                <a:latin typeface="Arial" panose="020B0604020202020204" pitchFamily="34" charset="0"/>
                <a:ea typeface="Aptos" panose="020B0004020202020204" pitchFamily="34" charset="0"/>
                <a:cs typeface="Aptos" panose="020B0004020202020204" pitchFamily="34" charset="0"/>
              </a:rPr>
              <a:t>), the State of New Mexico must establish and maintain an advisory panel to provide policy guidance for special education and related services for children with disabilities in the state. The IDEA Advisory Panel’s role is to advise the New Mexico Public Education Department regarding serving students with disabilities through Part B of</a:t>
            </a:r>
            <a:r>
              <a:rPr lang="en-US" sz="1800">
                <a:solidFill>
                  <a:schemeClr val="accent2"/>
                </a:solidFill>
                <a:effectLst/>
                <a:latin typeface="Arial" panose="020B0604020202020204" pitchFamily="34" charset="0"/>
                <a:ea typeface="Aptos" panose="020B0004020202020204" pitchFamily="34" charset="0"/>
                <a:cs typeface="Aptos" panose="020B0004020202020204" pitchFamily="34" charset="0"/>
              </a:rPr>
              <a:t> </a:t>
            </a:r>
            <a:r>
              <a:rPr lang="en-US" sz="1800" u="sng">
                <a:solidFill>
                  <a:schemeClr val="accent2"/>
                </a:solidFill>
                <a:effectLst/>
                <a:latin typeface="Arial" panose="020B0604020202020204" pitchFamily="34"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IDEA</a:t>
            </a:r>
            <a:r>
              <a:rPr lang="en-US" sz="1800">
                <a:solidFill>
                  <a:srgbClr val="202020"/>
                </a:solidFill>
                <a:effectLst/>
                <a:latin typeface="Arial" panose="020B0604020202020204" pitchFamily="34" charset="0"/>
                <a:ea typeface="Aptos" panose="020B0004020202020204" pitchFamily="34" charset="0"/>
                <a:cs typeface="Aptos" panose="020B0004020202020204" pitchFamily="34" charset="0"/>
              </a:rPr>
              <a:t>.</a:t>
            </a:r>
            <a:endParaRPr lang="en-US" sz="2400">
              <a:effectLst/>
              <a:latin typeface="Aptos" panose="020B0004020202020204" pitchFamily="34" charset="0"/>
              <a:ea typeface="Aptos" panose="020B0004020202020204" pitchFamily="34" charset="0"/>
              <a:cs typeface="Aptos" panose="020B0004020202020204" pitchFamily="34" charset="0"/>
            </a:endParaRPr>
          </a:p>
          <a:p>
            <a:pPr algn="ctr"/>
            <a:endParaRPr lang="en-US" sz="1800">
              <a:solidFill>
                <a:schemeClr val="bg2"/>
              </a:solidFill>
              <a:latin typeface="Arial Black" panose="020B0A04020102020204" pitchFamily="34" charset="0"/>
              <a:ea typeface="Aptos" panose="020B0004020202020204" pitchFamily="34" charset="0"/>
              <a:cs typeface="Aptos" panose="020B0004020202020204" pitchFamily="34" charset="0"/>
            </a:endParaRPr>
          </a:p>
          <a:p>
            <a:endParaRPr lang="en-US" sz="1800">
              <a:latin typeface="Arial Black" panose="020B0A04020102020204" pitchFamily="34" charset="0"/>
              <a:ea typeface="Aptos" panose="020B0004020202020204" pitchFamily="34" charset="0"/>
              <a:cs typeface="Aptos" panose="020B0004020202020204" pitchFamily="34" charset="0"/>
            </a:endParaRPr>
          </a:p>
          <a:p>
            <a:endParaRPr lang="en-US" sz="1800">
              <a:latin typeface="Arial Black" panose="020B0A04020102020204" pitchFamily="34" charset="0"/>
              <a:ea typeface="Aptos" panose="020B0004020202020204" pitchFamily="34" charset="0"/>
              <a:cs typeface="Aptos" panose="020B0004020202020204" pitchFamily="34" charset="0"/>
            </a:endParaRPr>
          </a:p>
        </p:txBody>
      </p:sp>
      <p:sp>
        <p:nvSpPr>
          <p:cNvPr id="28" name="TextBox 27">
            <a:extLst>
              <a:ext uri="{FF2B5EF4-FFF2-40B4-BE49-F238E27FC236}">
                <a16:creationId xmlns:a16="http://schemas.microsoft.com/office/drawing/2014/main" id="{B72AF50D-058B-E18C-7DDE-D182A0C185DB}"/>
              </a:ext>
            </a:extLst>
          </p:cNvPr>
          <p:cNvSpPr txBox="1"/>
          <p:nvPr/>
        </p:nvSpPr>
        <p:spPr>
          <a:xfrm>
            <a:off x="5837252" y="5976548"/>
            <a:ext cx="6911194" cy="923330"/>
          </a:xfrm>
          <a:prstGeom prst="rect">
            <a:avLst/>
          </a:prstGeom>
          <a:noFill/>
        </p:spPr>
        <p:txBody>
          <a:bodyPr wrap="square">
            <a:spAutoFit/>
          </a:bodyPr>
          <a:lstStyle/>
          <a:p>
            <a:pPr marL="0" marR="0" algn="ctr">
              <a:spcBef>
                <a:spcPts val="0"/>
              </a:spcBef>
              <a:spcAft>
                <a:spcPts val="0"/>
              </a:spcAft>
            </a:pPr>
            <a:r>
              <a:rPr lang="en-US" sz="1800" b="1">
                <a:latin typeface="Arial Black" panose="020B0A04020102020204" pitchFamily="34" charset="0"/>
                <a:ea typeface="Aptos" panose="020B0004020202020204" pitchFamily="34" charset="0"/>
                <a:cs typeface="Aptos" panose="020B0004020202020204" pitchFamily="34" charset="0"/>
              </a:rPr>
              <a:t>C</a:t>
            </a:r>
            <a:r>
              <a:rPr lang="en-US" sz="1800" b="1">
                <a:effectLst/>
                <a:latin typeface="Arial Black" panose="020B0A04020102020204" pitchFamily="34" charset="0"/>
                <a:ea typeface="Aptos" panose="020B0004020202020204" pitchFamily="34" charset="0"/>
                <a:cs typeface="Aptos" panose="020B0004020202020204" pitchFamily="34" charset="0"/>
              </a:rPr>
              <a:t>ontact Kaity Ellis for questions</a:t>
            </a:r>
          </a:p>
          <a:p>
            <a:pPr marL="0" marR="0" algn="ctr">
              <a:spcBef>
                <a:spcPts val="0"/>
              </a:spcBef>
              <a:spcAft>
                <a:spcPts val="0"/>
              </a:spcAft>
            </a:pPr>
            <a:r>
              <a:rPr lang="en-US" sz="1800" b="1" u="sng">
                <a:solidFill>
                  <a:schemeClr val="bg2"/>
                </a:solidFill>
                <a:effectLst/>
                <a:latin typeface="Arial Black" panose="020B0A04020102020204" pitchFamily="34" charset="0"/>
                <a:ea typeface="Aptos" panose="020B0004020202020204" pitchFamily="34" charset="0"/>
                <a:hlinkClick r:id="rId5">
                  <a:extLst>
                    <a:ext uri="{A12FA001-AC4F-418D-AE19-62706E023703}">
                      <ahyp:hlinkClr xmlns:ahyp="http://schemas.microsoft.com/office/drawing/2018/hyperlinkcolor" val="tx"/>
                    </a:ext>
                  </a:extLst>
                </a:hlinkClick>
              </a:rPr>
              <a:t>kaitlin.ellis@ped.nm.gov</a:t>
            </a:r>
            <a:endParaRPr lang="en-US" sz="1800" b="1" u="sng">
              <a:solidFill>
                <a:schemeClr val="bg2"/>
              </a:solidFill>
              <a:latin typeface="Arial Black" panose="020B0A04020102020204" pitchFamily="34" charset="0"/>
              <a:ea typeface="Aptos" panose="020B0004020202020204" pitchFamily="34" charset="0"/>
            </a:endParaRPr>
          </a:p>
          <a:p>
            <a:pPr marL="0" marR="0" algn="ctr">
              <a:spcBef>
                <a:spcPts val="0"/>
              </a:spcBef>
              <a:spcAft>
                <a:spcPts val="0"/>
              </a:spcAft>
            </a:pPr>
            <a:r>
              <a:rPr lang="en-US" sz="1800" b="1" u="sng">
                <a:solidFill>
                  <a:schemeClr val="bg2"/>
                </a:solidFill>
                <a:effectLst/>
                <a:latin typeface="Arial Black" panose="020B0A04020102020204" pitchFamily="34" charset="0"/>
                <a:ea typeface="Aptos" panose="020B0004020202020204" pitchFamily="34" charset="0"/>
              </a:rPr>
              <a:t>505-709-7690</a:t>
            </a:r>
            <a:endParaRPr lang="en-US" sz="1800" b="1"/>
          </a:p>
        </p:txBody>
      </p:sp>
      <p:pic>
        <p:nvPicPr>
          <p:cNvPr id="36" name="Picture 35" descr="A logo of a book with text&#10;&#10;Description automatically generated">
            <a:extLst>
              <a:ext uri="{FF2B5EF4-FFF2-40B4-BE49-F238E27FC236}">
                <a16:creationId xmlns:a16="http://schemas.microsoft.com/office/drawing/2014/main" id="{2A37685A-B425-A60C-D3A2-4E41196B0F4E}"/>
              </a:ext>
            </a:extLst>
          </p:cNvPr>
          <p:cNvPicPr>
            <a:picLocks noChangeAspect="1"/>
          </p:cNvPicPr>
          <p:nvPr/>
        </p:nvPicPr>
        <p:blipFill>
          <a:blip r:embed="rId6"/>
          <a:stretch>
            <a:fillRect/>
          </a:stretch>
        </p:blipFill>
        <p:spPr>
          <a:xfrm>
            <a:off x="7247449" y="1959722"/>
            <a:ext cx="4090800" cy="3836119"/>
          </a:xfrm>
          <a:prstGeom prst="rect">
            <a:avLst/>
          </a:prstGeom>
          <a:effectLst>
            <a:glow rad="127000">
              <a:srgbClr val="3A3D4B"/>
            </a:glow>
          </a:effectLst>
        </p:spPr>
      </p:pic>
      <p:pic>
        <p:nvPicPr>
          <p:cNvPr id="4098" name="Picture 2" descr="Celtic Shamrock Vector Art, Icons, and Graphics for Free Download">
            <a:extLst>
              <a:ext uri="{FF2B5EF4-FFF2-40B4-BE49-F238E27FC236}">
                <a16:creationId xmlns:a16="http://schemas.microsoft.com/office/drawing/2014/main" id="{A3DF6823-55C0-83DB-BD63-0AB2ED1AED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8659" y="5373327"/>
            <a:ext cx="1484673" cy="1484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155034"/>
      </p:ext>
    </p:extLst>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7BE9-7273-BC52-59C9-FF48ECF48FC3}"/>
              </a:ext>
            </a:extLst>
          </p:cNvPr>
          <p:cNvSpPr>
            <a:spLocks noGrp="1"/>
          </p:cNvSpPr>
          <p:nvPr>
            <p:ph type="title"/>
          </p:nvPr>
        </p:nvSpPr>
        <p:spPr>
          <a:xfrm>
            <a:off x="0" y="358401"/>
            <a:ext cx="12192000" cy="1089572"/>
          </a:xfrm>
        </p:spPr>
        <p:txBody>
          <a:bodyPr/>
          <a:lstStyle/>
          <a:p>
            <a:pPr algn="ctr"/>
            <a:r>
              <a:rPr lang="en-US" b="1">
                <a:latin typeface="Arial Black" panose="020B0A04020102020204" pitchFamily="34" charset="0"/>
              </a:rPr>
              <a:t>Special Education Ombud Flyers</a:t>
            </a:r>
          </a:p>
        </p:txBody>
      </p:sp>
      <p:sp>
        <p:nvSpPr>
          <p:cNvPr id="4" name="Slide Number Placeholder 3">
            <a:extLst>
              <a:ext uri="{FF2B5EF4-FFF2-40B4-BE49-F238E27FC236}">
                <a16:creationId xmlns:a16="http://schemas.microsoft.com/office/drawing/2014/main" id="{58B762AC-9EED-97C6-15C9-C183A5582C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pic>
        <p:nvPicPr>
          <p:cNvPr id="5" name="Picture 4">
            <a:extLst>
              <a:ext uri="{FF2B5EF4-FFF2-40B4-BE49-F238E27FC236}">
                <a16:creationId xmlns:a16="http://schemas.microsoft.com/office/drawing/2014/main" id="{7175D1F4-984A-68F0-FA5E-31EB28AAA27A}"/>
              </a:ext>
            </a:extLst>
          </p:cNvPr>
          <p:cNvPicPr>
            <a:picLocks noChangeAspect="1"/>
          </p:cNvPicPr>
          <p:nvPr/>
        </p:nvPicPr>
        <p:blipFill>
          <a:blip r:embed="rId3"/>
          <a:stretch>
            <a:fillRect/>
          </a:stretch>
        </p:blipFill>
        <p:spPr>
          <a:xfrm>
            <a:off x="0" y="1529394"/>
            <a:ext cx="4041580" cy="532860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938D7979-162E-C539-349D-1A5B098F76DF}"/>
              </a:ext>
            </a:extLst>
          </p:cNvPr>
          <p:cNvSpPr txBox="1"/>
          <p:nvPr/>
        </p:nvSpPr>
        <p:spPr>
          <a:xfrm>
            <a:off x="4176612" y="1690111"/>
            <a:ext cx="7657358" cy="1200329"/>
          </a:xfrm>
          <a:prstGeom prst="rect">
            <a:avLst/>
          </a:prstGeom>
          <a:noFill/>
        </p:spPr>
        <p:txBody>
          <a:bodyPr wrap="square">
            <a:spAutoFit/>
          </a:bodyPr>
          <a:lstStyle/>
          <a:p>
            <a:pPr marL="0" marR="0" algn="ctr">
              <a:spcBef>
                <a:spcPts val="0"/>
              </a:spcBef>
              <a:spcAft>
                <a:spcPts val="0"/>
              </a:spcAft>
            </a:pPr>
            <a:endParaRPr lang="en-US" sz="1800">
              <a:effectLst/>
              <a:latin typeface="Arial Black" panose="020B0A04020102020204" pitchFamily="34" charset="0"/>
              <a:ea typeface="Aptos" panose="020B0004020202020204" pitchFamily="34" charset="0"/>
            </a:endParaRPr>
          </a:p>
          <a:p>
            <a:pPr marL="0" marR="0" algn="ctr">
              <a:spcBef>
                <a:spcPts val="0"/>
              </a:spcBef>
              <a:spcAft>
                <a:spcPts val="0"/>
              </a:spcAft>
            </a:pPr>
            <a:r>
              <a:rPr lang="en-US" sz="1800">
                <a:effectLst/>
                <a:latin typeface="Arial Black" panose="020B0A04020102020204" pitchFamily="34" charset="0"/>
                <a:ea typeface="Aptos" panose="020B0004020202020204" pitchFamily="34" charset="0"/>
              </a:rPr>
              <a:t>Please direct all website staff, schools, and school personnel to take down the old flyers and post the </a:t>
            </a:r>
            <a:r>
              <a:rPr lang="en-US" sz="1800">
                <a:solidFill>
                  <a:srgbClr val="C00000"/>
                </a:solidFill>
                <a:effectLst/>
                <a:latin typeface="Arial Black" panose="020B0A04020102020204" pitchFamily="34" charset="0"/>
                <a:ea typeface="Aptos" panose="020B0004020202020204" pitchFamily="34" charset="0"/>
              </a:rPr>
              <a:t>new</a:t>
            </a:r>
            <a:r>
              <a:rPr lang="en-US" sz="1800">
                <a:effectLst/>
                <a:latin typeface="Arial Black" panose="020B0A04020102020204" pitchFamily="34" charset="0"/>
                <a:ea typeface="Aptos" panose="020B0004020202020204" pitchFamily="34" charset="0"/>
              </a:rPr>
              <a:t> flyers in well trafficked areas. </a:t>
            </a:r>
            <a:endParaRPr lang="en-US" sz="1200">
              <a:effectLst/>
              <a:latin typeface="Calibri" panose="020F0502020204030204" pitchFamily="34" charset="0"/>
              <a:ea typeface="Aptos" panose="020B0004020202020204" pitchFamily="34" charset="0"/>
            </a:endParaRPr>
          </a:p>
        </p:txBody>
      </p:sp>
      <p:sp>
        <p:nvSpPr>
          <p:cNvPr id="10" name="TextBox 9">
            <a:extLst>
              <a:ext uri="{FF2B5EF4-FFF2-40B4-BE49-F238E27FC236}">
                <a16:creationId xmlns:a16="http://schemas.microsoft.com/office/drawing/2014/main" id="{CDCB2BDA-B145-6CB8-0287-3E101700FAE1}"/>
              </a:ext>
            </a:extLst>
          </p:cNvPr>
          <p:cNvSpPr txBox="1"/>
          <p:nvPr/>
        </p:nvSpPr>
        <p:spPr>
          <a:xfrm>
            <a:off x="4412444" y="4282725"/>
            <a:ext cx="7286494" cy="2492990"/>
          </a:xfrm>
          <a:prstGeom prst="rect">
            <a:avLst/>
          </a:prstGeom>
          <a:noFill/>
        </p:spPr>
        <p:txBody>
          <a:bodyPr wrap="square" lIns="91440" tIns="45720" rIns="91440" bIns="45720" anchor="t">
            <a:spAutoFit/>
          </a:bodyPr>
          <a:lstStyle/>
          <a:p>
            <a:pPr marL="0" marR="0" algn="ctr">
              <a:spcBef>
                <a:spcPts val="0"/>
              </a:spcBef>
              <a:spcAft>
                <a:spcPts val="0"/>
              </a:spcAft>
            </a:pPr>
            <a:r>
              <a:rPr lang="en-US" sz="1800">
                <a:effectLst/>
                <a:latin typeface="Arial Black"/>
                <a:ea typeface="Aptos" panose="020B0004020202020204" pitchFamily="34" charset="0"/>
              </a:rPr>
              <a:t>If you would like information about our intake process, family presentations, or general information about our work, please contact:</a:t>
            </a:r>
          </a:p>
          <a:p>
            <a:pPr marL="0" marR="0" algn="ctr">
              <a:spcBef>
                <a:spcPts val="0"/>
              </a:spcBef>
              <a:spcAft>
                <a:spcPts val="0"/>
              </a:spcAft>
            </a:pPr>
            <a:endParaRPr lang="en-US" sz="1800">
              <a:latin typeface="Arial Black" panose="020B0A04020102020204" pitchFamily="34" charset="0"/>
              <a:ea typeface="Aptos" panose="020B0004020202020204" pitchFamily="34" charset="0"/>
            </a:endParaRPr>
          </a:p>
          <a:p>
            <a:pPr marL="0" marR="0" algn="ctr">
              <a:spcBef>
                <a:spcPts val="0"/>
              </a:spcBef>
              <a:spcAft>
                <a:spcPts val="0"/>
              </a:spcAft>
            </a:pPr>
            <a:r>
              <a:rPr lang="en-US" sz="1800">
                <a:effectLst/>
                <a:latin typeface="Arial Black"/>
                <a:ea typeface="Aptos" panose="020B0004020202020204" pitchFamily="34" charset="0"/>
              </a:rPr>
              <a:t> </a:t>
            </a:r>
            <a:r>
              <a:rPr lang="en-US" sz="1600">
                <a:effectLst/>
                <a:latin typeface="Arial Black"/>
                <a:ea typeface="Aptos" panose="020B0004020202020204" pitchFamily="34" charset="0"/>
              </a:rPr>
              <a:t>Clare Gallegos (505) 841-3885</a:t>
            </a:r>
            <a:endParaRPr lang="en-US" sz="1600">
              <a:latin typeface="Arial Black"/>
              <a:ea typeface="Aptos" panose="020B0004020202020204" pitchFamily="34" charset="0"/>
            </a:endParaRPr>
          </a:p>
          <a:p>
            <a:pPr marL="0" marR="0" algn="ctr">
              <a:spcBef>
                <a:spcPts val="0"/>
              </a:spcBef>
              <a:spcAft>
                <a:spcPts val="0"/>
              </a:spcAft>
            </a:pPr>
            <a:endParaRPr lang="en-US" sz="1600">
              <a:latin typeface="Arial Black" panose="020B0A04020102020204" pitchFamily="34" charset="0"/>
              <a:ea typeface="Aptos" panose="020B0004020202020204" pitchFamily="34" charset="0"/>
            </a:endParaRPr>
          </a:p>
          <a:p>
            <a:pPr marL="0" marR="0" algn="ctr">
              <a:spcBef>
                <a:spcPts val="0"/>
              </a:spcBef>
              <a:spcAft>
                <a:spcPts val="0"/>
              </a:spcAft>
            </a:pPr>
            <a:r>
              <a:rPr lang="en-US" sz="1600">
                <a:latin typeface="Arial Black"/>
                <a:ea typeface="Aptos" panose="020B0004020202020204" pitchFamily="34" charset="0"/>
              </a:rPr>
              <a:t>Jody Myers </a:t>
            </a:r>
            <a:r>
              <a:rPr lang="en-US" sz="1600">
                <a:effectLst/>
                <a:latin typeface="Arial Black"/>
                <a:ea typeface="Times New Roman" panose="02020603050405020304" pitchFamily="18" charset="0"/>
              </a:rPr>
              <a:t>(682)554-6672</a:t>
            </a:r>
            <a:endParaRPr lang="en-US" sz="1600">
              <a:effectLst/>
              <a:latin typeface="Arial Black"/>
              <a:ea typeface="Aptos" panose="020B0004020202020204" pitchFamily="34" charset="0"/>
            </a:endParaRPr>
          </a:p>
          <a:p>
            <a:pPr marL="0" marR="0" algn="ctr">
              <a:spcBef>
                <a:spcPts val="0"/>
              </a:spcBef>
              <a:spcAft>
                <a:spcPts val="0"/>
              </a:spcAft>
            </a:pPr>
            <a:endParaRPr lang="en-US" sz="1800">
              <a:latin typeface="Arial Black" panose="020B0A04020102020204" pitchFamily="34" charset="0"/>
              <a:ea typeface="Aptos" panose="020B0004020202020204" pitchFamily="34" charset="0"/>
            </a:endParaRPr>
          </a:p>
          <a:p>
            <a:pPr marL="0" marR="0" algn="ctr">
              <a:spcBef>
                <a:spcPts val="0"/>
              </a:spcBef>
              <a:spcAft>
                <a:spcPts val="0"/>
              </a:spcAft>
            </a:pPr>
            <a:r>
              <a:rPr lang="en-US" sz="1600">
                <a:effectLst/>
                <a:latin typeface="Arial Black"/>
                <a:ea typeface="Aptos" panose="020B0004020202020204" pitchFamily="34" charset="0"/>
              </a:rPr>
              <a:t>Michelle Tregembo</a:t>
            </a:r>
            <a:r>
              <a:rPr lang="en-US" sz="1600">
                <a:latin typeface="Arial Black"/>
                <a:ea typeface="Aptos" panose="020B0004020202020204" pitchFamily="34" charset="0"/>
              </a:rPr>
              <a:t> </a:t>
            </a:r>
            <a:r>
              <a:rPr lang="en-US" sz="1600">
                <a:effectLst/>
                <a:latin typeface="Arial Black"/>
                <a:ea typeface="Aptos" panose="020B0004020202020204" pitchFamily="34" charset="0"/>
              </a:rPr>
              <a:t>(505)274-3885</a:t>
            </a:r>
          </a:p>
        </p:txBody>
      </p:sp>
      <p:pic>
        <p:nvPicPr>
          <p:cNvPr id="1026" name="Picture 2" descr="NMDDPC">
            <a:extLst>
              <a:ext uri="{FF2B5EF4-FFF2-40B4-BE49-F238E27FC236}">
                <a16:creationId xmlns:a16="http://schemas.microsoft.com/office/drawing/2014/main" id="{868BCDAF-7A00-2E9C-7267-4A0706B39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237" y="2982166"/>
            <a:ext cx="3494108" cy="120883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remium Vector | Linear style shamrock pattern for St Patrick's Day symbol  of the Irish holiday the trinity bringing good luck Contour graphic hand  drawn shamrock Vector illustration">
            <a:extLst>
              <a:ext uri="{FF2B5EF4-FFF2-40B4-BE49-F238E27FC236}">
                <a16:creationId xmlns:a16="http://schemas.microsoft.com/office/drawing/2014/main" id="{E2A76763-246B-BC99-A4BE-6757EFE8E8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9253" y="4984693"/>
            <a:ext cx="1882747" cy="188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692207"/>
      </p:ext>
    </p:extLst>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1CA70-9462-A2B2-A1C8-613AD867BC10}"/>
              </a:ext>
            </a:extLst>
          </p:cNvPr>
          <p:cNvSpPr>
            <a:spLocks noGrp="1"/>
          </p:cNvSpPr>
          <p:nvPr>
            <p:ph type="title"/>
          </p:nvPr>
        </p:nvSpPr>
        <p:spPr>
          <a:xfrm>
            <a:off x="627484" y="400790"/>
            <a:ext cx="10937031" cy="1036850"/>
          </a:xfrm>
        </p:spPr>
        <p:txBody>
          <a:bodyPr>
            <a:noAutofit/>
          </a:bodyPr>
          <a:lstStyle/>
          <a:p>
            <a:pPr algn="ctr"/>
            <a:r>
              <a:rPr lang="en-US">
                <a:latin typeface="Arial Black" panose="020B0A04020102020204" pitchFamily="34" charset="0"/>
              </a:rPr>
              <a:t>Professional Development Calendar </a:t>
            </a:r>
          </a:p>
        </p:txBody>
      </p:sp>
      <p:sp>
        <p:nvSpPr>
          <p:cNvPr id="4" name="Slide Number Placeholder 3">
            <a:extLst>
              <a:ext uri="{FF2B5EF4-FFF2-40B4-BE49-F238E27FC236}">
                <a16:creationId xmlns:a16="http://schemas.microsoft.com/office/drawing/2014/main" id="{DBBB550D-82AC-4FB1-E35F-62BC65F0BE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27</a:t>
            </a:fld>
            <a:endParaRPr lang="en-US"/>
          </a:p>
        </p:txBody>
      </p:sp>
      <p:graphicFrame>
        <p:nvGraphicFramePr>
          <p:cNvPr id="3" name="Table 2">
            <a:extLst>
              <a:ext uri="{FF2B5EF4-FFF2-40B4-BE49-F238E27FC236}">
                <a16:creationId xmlns:a16="http://schemas.microsoft.com/office/drawing/2014/main" id="{2E907103-F7CA-CE6F-5715-D5801A3C9E20}"/>
              </a:ext>
            </a:extLst>
          </p:cNvPr>
          <p:cNvGraphicFramePr>
            <a:graphicFrameLocks noGrp="1"/>
          </p:cNvGraphicFramePr>
          <p:nvPr>
            <p:extLst>
              <p:ext uri="{D42A27DB-BD31-4B8C-83A1-F6EECF244321}">
                <p14:modId xmlns:p14="http://schemas.microsoft.com/office/powerpoint/2010/main" val="67717130"/>
              </p:ext>
            </p:extLst>
          </p:nvPr>
        </p:nvGraphicFramePr>
        <p:xfrm>
          <a:off x="627484" y="1636305"/>
          <a:ext cx="10937031" cy="4809289"/>
        </p:xfrm>
        <a:graphic>
          <a:graphicData uri="http://schemas.openxmlformats.org/drawingml/2006/table">
            <a:tbl>
              <a:tblPr firstRow="1" bandRow="1">
                <a:effectLst>
                  <a:outerShdw blurRad="50800" dist="38100" dir="2700000" algn="tl" rotWithShape="0">
                    <a:prstClr val="black">
                      <a:alpha val="40000"/>
                    </a:prstClr>
                  </a:outerShdw>
                </a:effectLst>
                <a:tableStyleId>{5A111915-BE36-4E01-A7E5-04B1672EAD32}</a:tableStyleId>
              </a:tblPr>
              <a:tblGrid>
                <a:gridCol w="3006055">
                  <a:extLst>
                    <a:ext uri="{9D8B030D-6E8A-4147-A177-3AD203B41FA5}">
                      <a16:colId xmlns:a16="http://schemas.microsoft.com/office/drawing/2014/main" val="3925645408"/>
                    </a:ext>
                  </a:extLst>
                </a:gridCol>
                <a:gridCol w="7930976">
                  <a:extLst>
                    <a:ext uri="{9D8B030D-6E8A-4147-A177-3AD203B41FA5}">
                      <a16:colId xmlns:a16="http://schemas.microsoft.com/office/drawing/2014/main" val="1760617349"/>
                    </a:ext>
                  </a:extLst>
                </a:gridCol>
              </a:tblGrid>
              <a:tr h="368656">
                <a:tc>
                  <a:txBody>
                    <a:bodyPr/>
                    <a:lstStyle/>
                    <a:p>
                      <a:pPr algn="ctr"/>
                      <a:r>
                        <a:rPr lang="en-US"/>
                        <a:t>Month</a:t>
                      </a:r>
                    </a:p>
                  </a:txBody>
                  <a:tcPr/>
                </a:tc>
                <a:tc>
                  <a:txBody>
                    <a:bodyPr/>
                    <a:lstStyle/>
                    <a:p>
                      <a:pPr algn="ctr"/>
                      <a:r>
                        <a:rPr lang="en-US"/>
                        <a:t>Professional Development Opportunities </a:t>
                      </a:r>
                    </a:p>
                  </a:txBody>
                  <a:tcPr/>
                </a:tc>
                <a:extLst>
                  <a:ext uri="{0D108BD9-81ED-4DB2-BD59-A6C34878D82A}">
                    <a16:rowId xmlns:a16="http://schemas.microsoft.com/office/drawing/2014/main" val="3289492507"/>
                  </a:ext>
                </a:extLst>
              </a:tr>
              <a:tr h="913260">
                <a:tc>
                  <a:txBody>
                    <a:bodyPr/>
                    <a:lstStyle/>
                    <a:p>
                      <a:r>
                        <a:rPr lang="en-US" sz="2000"/>
                        <a:t>March 2025</a:t>
                      </a:r>
                    </a:p>
                  </a:txBody>
                  <a:tcPr/>
                </a:tc>
                <a:tc>
                  <a:txBody>
                    <a:bodyPr/>
                    <a:lstStyle/>
                    <a:p>
                      <a:pPr marL="285750" lvl="0" indent="-285750" algn="l">
                        <a:lnSpc>
                          <a:spcPct val="100000"/>
                        </a:lnSpc>
                        <a:spcBef>
                          <a:spcPts val="0"/>
                        </a:spcBef>
                        <a:spcAft>
                          <a:spcPts val="0"/>
                        </a:spcAft>
                        <a:buFont typeface="Arial"/>
                        <a:buChar char="•"/>
                      </a:pPr>
                      <a:r>
                        <a:rPr lang="en-US" sz="1100" u="none" strike="noStrike" noProof="0">
                          <a:solidFill>
                            <a:srgbClr val="000000"/>
                          </a:solidFill>
                        </a:rPr>
                        <a:t>Alternate Standards Virtual Session 1</a:t>
                      </a:r>
                    </a:p>
                    <a:p>
                      <a:pPr marL="285750" lvl="0" indent="-285750" algn="l">
                        <a:lnSpc>
                          <a:spcPct val="100000"/>
                        </a:lnSpc>
                        <a:spcBef>
                          <a:spcPts val="0"/>
                        </a:spcBef>
                        <a:spcAft>
                          <a:spcPts val="0"/>
                        </a:spcAft>
                        <a:buFont typeface="Arial"/>
                        <a:buChar char="•"/>
                      </a:pPr>
                      <a:r>
                        <a:rPr lang="en-US" sz="1100" u="none" strike="noStrike" noProof="0">
                          <a:solidFill>
                            <a:srgbClr val="000000"/>
                          </a:solidFill>
                        </a:rPr>
                        <a:t>Special Education Director Fellow Virtual Session 1</a:t>
                      </a:r>
                    </a:p>
                    <a:p>
                      <a:pPr marL="285750" lvl="0" indent="-285750" algn="l">
                        <a:lnSpc>
                          <a:spcPct val="100000"/>
                        </a:lnSpc>
                        <a:spcBef>
                          <a:spcPts val="0"/>
                        </a:spcBef>
                        <a:spcAft>
                          <a:spcPts val="0"/>
                        </a:spcAft>
                        <a:buFont typeface="Arial"/>
                        <a:buChar char="•"/>
                      </a:pPr>
                      <a:r>
                        <a:rPr lang="en-US" sz="1100" u="none" strike="noStrike" noProof="0">
                          <a:solidFill>
                            <a:srgbClr val="000000"/>
                          </a:solidFill>
                        </a:rPr>
                        <a:t>Aspiring Academy Virtual Session 1 &amp; 2</a:t>
                      </a:r>
                    </a:p>
                    <a:p>
                      <a:pPr marL="285750" lvl="0" indent="-285750" algn="l">
                        <a:lnSpc>
                          <a:spcPct val="100000"/>
                        </a:lnSpc>
                        <a:spcBef>
                          <a:spcPts val="0"/>
                        </a:spcBef>
                        <a:spcAft>
                          <a:spcPts val="0"/>
                        </a:spcAft>
                        <a:buFont typeface="Arial"/>
                        <a:buChar char="•"/>
                      </a:pPr>
                      <a:r>
                        <a:rPr lang="en-US" sz="1100" u="none" strike="noStrike" noProof="0">
                          <a:solidFill>
                            <a:srgbClr val="000000"/>
                          </a:solidFill>
                        </a:rPr>
                        <a:t>Parent University Virtual Session 2-Know Your Rights</a:t>
                      </a:r>
                    </a:p>
                  </a:txBody>
                  <a:tcPr/>
                </a:tc>
                <a:extLst>
                  <a:ext uri="{0D108BD9-81ED-4DB2-BD59-A6C34878D82A}">
                    <a16:rowId xmlns:a16="http://schemas.microsoft.com/office/drawing/2014/main" val="1066196625"/>
                  </a:ext>
                </a:extLst>
              </a:tr>
              <a:tr h="1516519">
                <a:tc>
                  <a:txBody>
                    <a:bodyPr/>
                    <a:lstStyle/>
                    <a:p>
                      <a:r>
                        <a:rPr lang="en-US" sz="2000"/>
                        <a:t>April 2025 </a:t>
                      </a:r>
                    </a:p>
                  </a:txBody>
                  <a:tcPr/>
                </a:tc>
                <a:tc>
                  <a:txBody>
                    <a:bodyPr/>
                    <a:lstStyle/>
                    <a:p>
                      <a:pPr marL="285750" lvl="0" indent="-285750" algn="l">
                        <a:lnSpc>
                          <a:spcPct val="100000"/>
                        </a:lnSpc>
                        <a:spcBef>
                          <a:spcPts val="0"/>
                        </a:spcBef>
                        <a:spcAft>
                          <a:spcPts val="0"/>
                        </a:spcAft>
                        <a:buFont typeface="Arial"/>
                        <a:buChar char="•"/>
                      </a:pPr>
                      <a:r>
                        <a:rPr lang="en-US" sz="1100" u="none" strike="noStrike" noProof="0">
                          <a:solidFill>
                            <a:srgbClr val="000000"/>
                          </a:solidFill>
                        </a:rPr>
                        <a:t>Special Education Director Fellow Virtual Session 2</a:t>
                      </a:r>
                    </a:p>
                    <a:p>
                      <a:pPr marL="285750" lvl="0" indent="-285750" algn="l">
                        <a:lnSpc>
                          <a:spcPct val="100000"/>
                        </a:lnSpc>
                        <a:spcBef>
                          <a:spcPts val="0"/>
                        </a:spcBef>
                        <a:spcAft>
                          <a:spcPts val="0"/>
                        </a:spcAft>
                        <a:buFont typeface="Arial"/>
                        <a:buChar char="•"/>
                      </a:pPr>
                      <a:r>
                        <a:rPr lang="en-US" sz="1100" u="none" strike="noStrike" noProof="0">
                          <a:solidFill>
                            <a:srgbClr val="000000"/>
                          </a:solidFill>
                        </a:rPr>
                        <a:t>Alternate Standards Virtual Session 2 </a:t>
                      </a:r>
                    </a:p>
                    <a:p>
                      <a:pPr marL="285750" lvl="0" indent="-285750" algn="l">
                        <a:lnSpc>
                          <a:spcPct val="100000"/>
                        </a:lnSpc>
                        <a:spcBef>
                          <a:spcPts val="0"/>
                        </a:spcBef>
                        <a:spcAft>
                          <a:spcPts val="0"/>
                        </a:spcAft>
                        <a:buFont typeface="Arial"/>
                        <a:buChar char="•"/>
                      </a:pPr>
                      <a:r>
                        <a:rPr lang="en-US" sz="1100" u="none" strike="noStrike" noProof="0">
                          <a:solidFill>
                            <a:srgbClr val="000000"/>
                          </a:solidFill>
                        </a:rPr>
                        <a:t>Aspiring Academy Virtual Session 3</a:t>
                      </a:r>
                    </a:p>
                    <a:p>
                      <a:pPr marL="285750" lvl="0" indent="-285750" algn="l">
                        <a:lnSpc>
                          <a:spcPct val="100000"/>
                        </a:lnSpc>
                        <a:spcBef>
                          <a:spcPts val="0"/>
                        </a:spcBef>
                        <a:spcAft>
                          <a:spcPts val="0"/>
                        </a:spcAft>
                        <a:buFont typeface="Arial"/>
                        <a:buChar char="•"/>
                      </a:pPr>
                      <a:r>
                        <a:rPr lang="en-US" sz="1100" u="none" strike="noStrike" noProof="0">
                          <a:solidFill>
                            <a:srgbClr val="000000"/>
                          </a:solidFill>
                        </a:rPr>
                        <a:t>Parent University Virtual Session 3-High Quality IEPs </a:t>
                      </a:r>
                    </a:p>
                    <a:p>
                      <a:pPr marL="285750" lvl="0" indent="-285750" algn="l">
                        <a:lnSpc>
                          <a:spcPct val="100000"/>
                        </a:lnSpc>
                        <a:spcBef>
                          <a:spcPts val="0"/>
                        </a:spcBef>
                        <a:spcAft>
                          <a:spcPts val="0"/>
                        </a:spcAft>
                        <a:buFont typeface="Arial"/>
                        <a:buChar char="•"/>
                      </a:pPr>
                      <a:r>
                        <a:rPr lang="en-US" sz="1100" u="none" strike="noStrike" noProof="0">
                          <a:solidFill>
                            <a:srgbClr val="000000"/>
                          </a:solidFill>
                        </a:rPr>
                        <a:t>Spring Special Education Law Conference</a:t>
                      </a:r>
                    </a:p>
                    <a:p>
                      <a:pPr marL="285750" lvl="0" indent="-285750" algn="l">
                        <a:lnSpc>
                          <a:spcPct val="100000"/>
                        </a:lnSpc>
                        <a:spcBef>
                          <a:spcPts val="0"/>
                        </a:spcBef>
                        <a:spcAft>
                          <a:spcPts val="0"/>
                        </a:spcAft>
                        <a:buFont typeface="Arial"/>
                        <a:buChar char="•"/>
                      </a:pPr>
                      <a:r>
                        <a:rPr lang="en-US" sz="1100" u="none" strike="noStrike" noProof="0">
                          <a:solidFill>
                            <a:srgbClr val="000000"/>
                          </a:solidFill>
                        </a:rPr>
                        <a:t>Alternate Standards Onsite Sessions 2</a:t>
                      </a:r>
                    </a:p>
                    <a:p>
                      <a:pPr marL="285750" lvl="0" indent="-285750" algn="l">
                        <a:lnSpc>
                          <a:spcPct val="100000"/>
                        </a:lnSpc>
                        <a:spcBef>
                          <a:spcPts val="0"/>
                        </a:spcBef>
                        <a:spcAft>
                          <a:spcPts val="0"/>
                        </a:spcAft>
                        <a:buFont typeface="Arial"/>
                        <a:buChar char="•"/>
                      </a:pPr>
                      <a:r>
                        <a:rPr lang="en-US" sz="1100" u="none" strike="noStrike" noProof="0">
                          <a:solidFill>
                            <a:srgbClr val="000000"/>
                          </a:solidFill>
                        </a:rPr>
                        <a:t>Parent University Virtual Session 4-Comm &amp; Collab</a:t>
                      </a:r>
                    </a:p>
                  </a:txBody>
                  <a:tcPr/>
                </a:tc>
                <a:extLst>
                  <a:ext uri="{0D108BD9-81ED-4DB2-BD59-A6C34878D82A}">
                    <a16:rowId xmlns:a16="http://schemas.microsoft.com/office/drawing/2014/main" val="2084352101"/>
                  </a:ext>
                </a:extLst>
              </a:tr>
              <a:tr h="1114351">
                <a:tc>
                  <a:txBody>
                    <a:bodyPr/>
                    <a:lstStyle/>
                    <a:p>
                      <a:r>
                        <a:rPr lang="en-US" sz="2000"/>
                        <a:t>May 2025</a:t>
                      </a:r>
                    </a:p>
                  </a:txBody>
                  <a:tcPr/>
                </a:tc>
                <a:tc>
                  <a:txBody>
                    <a:bodyPr/>
                    <a:lstStyle/>
                    <a:p>
                      <a:pPr marL="285750" lvl="0" indent="-285750" algn="l">
                        <a:lnSpc>
                          <a:spcPct val="100000"/>
                        </a:lnSpc>
                        <a:spcBef>
                          <a:spcPts val="0"/>
                        </a:spcBef>
                        <a:spcAft>
                          <a:spcPts val="0"/>
                        </a:spcAft>
                        <a:buFont typeface="Arial"/>
                        <a:buChar char="•"/>
                      </a:pPr>
                      <a:r>
                        <a:rPr lang="en-US" sz="1100" u="none" strike="noStrike" noProof="0">
                          <a:solidFill>
                            <a:srgbClr val="000000"/>
                          </a:solidFill>
                        </a:rPr>
                        <a:t>Aspiring Academy Virtual Session 4 </a:t>
                      </a:r>
                    </a:p>
                    <a:p>
                      <a:pPr marL="285750" lvl="0" indent="-285750" algn="l">
                        <a:lnSpc>
                          <a:spcPct val="100000"/>
                        </a:lnSpc>
                        <a:spcBef>
                          <a:spcPts val="0"/>
                        </a:spcBef>
                        <a:spcAft>
                          <a:spcPts val="0"/>
                        </a:spcAft>
                        <a:buFont typeface="Arial"/>
                        <a:buChar char="•"/>
                      </a:pPr>
                      <a:r>
                        <a:rPr lang="en-US" sz="1100" u="none" strike="noStrike" noProof="0">
                          <a:solidFill>
                            <a:srgbClr val="000000"/>
                          </a:solidFill>
                        </a:rPr>
                        <a:t>Implementing High-Quality IEPs Virtual Session 1 &amp; 2 + Onsite Sessions</a:t>
                      </a:r>
                    </a:p>
                    <a:p>
                      <a:pPr marL="285750" lvl="0" indent="-285750" algn="l">
                        <a:lnSpc>
                          <a:spcPct val="100000"/>
                        </a:lnSpc>
                        <a:spcBef>
                          <a:spcPts val="0"/>
                        </a:spcBef>
                        <a:spcAft>
                          <a:spcPts val="0"/>
                        </a:spcAft>
                        <a:buFont typeface="Arial"/>
                        <a:buChar char="•"/>
                      </a:pPr>
                      <a:r>
                        <a:rPr lang="en-US" sz="1100" u="none" strike="noStrike" noProof="0">
                          <a:solidFill>
                            <a:srgbClr val="000000"/>
                          </a:solidFill>
                        </a:rPr>
                        <a:t>Special Education Director Fellow Virtual Session 3</a:t>
                      </a:r>
                    </a:p>
                    <a:p>
                      <a:pPr marL="285750" lvl="0" indent="-285750" algn="l">
                        <a:lnSpc>
                          <a:spcPct val="100000"/>
                        </a:lnSpc>
                        <a:spcBef>
                          <a:spcPts val="0"/>
                        </a:spcBef>
                        <a:spcAft>
                          <a:spcPts val="0"/>
                        </a:spcAft>
                        <a:buFont typeface="Arial"/>
                        <a:buChar char="•"/>
                      </a:pPr>
                      <a:r>
                        <a:rPr lang="en-US" sz="1100" u="none" strike="noStrike" noProof="0">
                          <a:solidFill>
                            <a:srgbClr val="000000"/>
                          </a:solidFill>
                        </a:rPr>
                        <a:t>Parent University Virtual Session 5-Transition</a:t>
                      </a:r>
                      <a:endParaRPr lang="en-US"/>
                    </a:p>
                    <a:p>
                      <a:pPr marL="285750" lvl="0" indent="-285750" algn="l">
                        <a:lnSpc>
                          <a:spcPct val="100000"/>
                        </a:lnSpc>
                        <a:spcBef>
                          <a:spcPts val="0"/>
                        </a:spcBef>
                        <a:spcAft>
                          <a:spcPts val="0"/>
                        </a:spcAft>
                        <a:buFont typeface="Arial"/>
                        <a:buChar char="•"/>
                      </a:pPr>
                      <a:r>
                        <a:rPr lang="en-US" sz="1100" u="none" strike="noStrike" noProof="0">
                          <a:solidFill>
                            <a:srgbClr val="000000"/>
                          </a:solidFill>
                        </a:rPr>
                        <a:t>IDEA Panel Meeting</a:t>
                      </a:r>
                    </a:p>
                  </a:txBody>
                  <a:tcPr/>
                </a:tc>
                <a:extLst>
                  <a:ext uri="{0D108BD9-81ED-4DB2-BD59-A6C34878D82A}">
                    <a16:rowId xmlns:a16="http://schemas.microsoft.com/office/drawing/2014/main" val="807073741"/>
                  </a:ext>
                </a:extLst>
              </a:tr>
              <a:tr h="896503">
                <a:tc>
                  <a:txBody>
                    <a:bodyPr/>
                    <a:lstStyle/>
                    <a:p>
                      <a:r>
                        <a:rPr lang="en-US" sz="2000"/>
                        <a:t>June 2025 </a:t>
                      </a:r>
                    </a:p>
                  </a:txBody>
                  <a:tcPr/>
                </a:tc>
                <a:tc>
                  <a:txBody>
                    <a:bodyPr/>
                    <a:lstStyle/>
                    <a:p>
                      <a:pPr marL="285750" lvl="0" indent="-285750" algn="l">
                        <a:lnSpc>
                          <a:spcPct val="100000"/>
                        </a:lnSpc>
                        <a:spcBef>
                          <a:spcPts val="0"/>
                        </a:spcBef>
                        <a:spcAft>
                          <a:spcPts val="0"/>
                        </a:spcAft>
                        <a:buFont typeface="Arial"/>
                        <a:buChar char="•"/>
                      </a:pPr>
                      <a:r>
                        <a:rPr lang="en-US" sz="1100" u="none" strike="noStrike" noProof="0">
                          <a:solidFill>
                            <a:srgbClr val="000000"/>
                          </a:solidFill>
                        </a:rPr>
                        <a:t>Special Education Director Fellow Onsite Sessions 2 &amp;4 </a:t>
                      </a:r>
                    </a:p>
                    <a:p>
                      <a:pPr marL="285750" lvl="0" indent="-285750" algn="l">
                        <a:lnSpc>
                          <a:spcPct val="100000"/>
                        </a:lnSpc>
                        <a:spcBef>
                          <a:spcPts val="0"/>
                        </a:spcBef>
                        <a:spcAft>
                          <a:spcPts val="0"/>
                        </a:spcAft>
                        <a:buFont typeface="Arial"/>
                        <a:buChar char="•"/>
                      </a:pPr>
                      <a:r>
                        <a:rPr lang="en-US" sz="1100" u="none" strike="noStrike" noProof="0">
                          <a:solidFill>
                            <a:srgbClr val="000000"/>
                          </a:solidFill>
                        </a:rPr>
                        <a:t>Aspiring Academy Virtual Session 5</a:t>
                      </a:r>
                    </a:p>
                  </a:txBody>
                  <a:tcPr/>
                </a:tc>
                <a:extLst>
                  <a:ext uri="{0D108BD9-81ED-4DB2-BD59-A6C34878D82A}">
                    <a16:rowId xmlns:a16="http://schemas.microsoft.com/office/drawing/2014/main" val="842880976"/>
                  </a:ext>
                </a:extLst>
              </a:tr>
            </a:tbl>
          </a:graphicData>
        </a:graphic>
      </p:graphicFrame>
      <p:pic>
        <p:nvPicPr>
          <p:cNvPr id="6146" name="Picture 2" descr="St Patricks Day Leprechaun, St Patrick, Patrick, St Patricks Day PNG  Transparent Image and Clipart for Free Download">
            <a:extLst>
              <a:ext uri="{FF2B5EF4-FFF2-40B4-BE49-F238E27FC236}">
                <a16:creationId xmlns:a16="http://schemas.microsoft.com/office/drawing/2014/main" id="{DDC39DFC-5800-F0DE-66EA-64B441BE1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2747334"/>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529515"/>
      </p:ext>
    </p:extLst>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40A12-EA5C-75E9-6DEA-AE880F954318}"/>
              </a:ext>
            </a:extLst>
          </p:cNvPr>
          <p:cNvSpPr>
            <a:spLocks noGrp="1"/>
          </p:cNvSpPr>
          <p:nvPr>
            <p:ph type="title"/>
          </p:nvPr>
        </p:nvSpPr>
        <p:spPr>
          <a:xfrm>
            <a:off x="124077" y="341346"/>
            <a:ext cx="11943845" cy="1036850"/>
          </a:xfrm>
        </p:spPr>
        <p:txBody>
          <a:bodyPr>
            <a:noAutofit/>
          </a:bodyPr>
          <a:lstStyle/>
          <a:p>
            <a:pPr algn="ctr"/>
            <a:r>
              <a:rPr lang="en-US">
                <a:latin typeface="Arial Black" panose="020B0A04020102020204" pitchFamily="34" charset="0"/>
              </a:rPr>
              <a:t>Parent University: Virtual Sessions!</a:t>
            </a:r>
          </a:p>
        </p:txBody>
      </p:sp>
      <p:sp>
        <p:nvSpPr>
          <p:cNvPr id="4" name="Slide Number Placeholder 3">
            <a:extLst>
              <a:ext uri="{FF2B5EF4-FFF2-40B4-BE49-F238E27FC236}">
                <a16:creationId xmlns:a16="http://schemas.microsoft.com/office/drawing/2014/main" id="{C0E67F79-9056-4CAD-B453-FC266503D8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28</a:t>
            </a:fld>
            <a:endParaRPr lang="en-US"/>
          </a:p>
        </p:txBody>
      </p:sp>
      <p:pic>
        <p:nvPicPr>
          <p:cNvPr id="5" name="Picture 4">
            <a:extLst>
              <a:ext uri="{FF2B5EF4-FFF2-40B4-BE49-F238E27FC236}">
                <a16:creationId xmlns:a16="http://schemas.microsoft.com/office/drawing/2014/main" id="{EBDC5F21-B720-4DA6-0477-2D9383409696}"/>
              </a:ext>
            </a:extLst>
          </p:cNvPr>
          <p:cNvPicPr>
            <a:picLocks noChangeAspect="1"/>
          </p:cNvPicPr>
          <p:nvPr/>
        </p:nvPicPr>
        <p:blipFill>
          <a:blip r:embed="rId2"/>
          <a:srcRect l="713" r="43824" b="265"/>
          <a:stretch/>
        </p:blipFill>
        <p:spPr>
          <a:xfrm>
            <a:off x="60461" y="1585660"/>
            <a:ext cx="3850424" cy="5275397"/>
          </a:xfrm>
          <a:prstGeom prst="rect">
            <a:avLst/>
          </a:prstGeom>
        </p:spPr>
      </p:pic>
      <p:sp>
        <p:nvSpPr>
          <p:cNvPr id="6" name="TextBox 5">
            <a:extLst>
              <a:ext uri="{FF2B5EF4-FFF2-40B4-BE49-F238E27FC236}">
                <a16:creationId xmlns:a16="http://schemas.microsoft.com/office/drawing/2014/main" id="{B7BCE7DB-32C5-AF0C-73BE-6C4A137BFAB1}"/>
              </a:ext>
            </a:extLst>
          </p:cNvPr>
          <p:cNvSpPr txBox="1"/>
          <p:nvPr/>
        </p:nvSpPr>
        <p:spPr>
          <a:xfrm>
            <a:off x="3970827" y="1644901"/>
            <a:ext cx="8222928" cy="1508105"/>
          </a:xfrm>
          <a:prstGeom prst="rect">
            <a:avLst/>
          </a:prstGeom>
          <a:solidFill>
            <a:schemeClr val="accent1">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63636"/>
                </a:solidFill>
              </a:rPr>
              <a:t>These 90-minute sessions offer valuable insights into the special education process, advocacy skills, communication techniques &amp; SO MUCH MORE!</a:t>
            </a:r>
          </a:p>
          <a:p>
            <a:pPr algn="ctr"/>
            <a:endParaRPr lang="en-US" sz="2000" b="1">
              <a:solidFill>
                <a:srgbClr val="363636"/>
              </a:solidFill>
            </a:endParaRPr>
          </a:p>
        </p:txBody>
      </p:sp>
      <p:pic>
        <p:nvPicPr>
          <p:cNvPr id="17410" name="Picture 2" descr="GIMP Chat • St Patricks Day">
            <a:extLst>
              <a:ext uri="{FF2B5EF4-FFF2-40B4-BE49-F238E27FC236}">
                <a16:creationId xmlns:a16="http://schemas.microsoft.com/office/drawing/2014/main" id="{DF9352CE-A905-A0F1-0177-DE8DFE5EC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7841" y="3219690"/>
            <a:ext cx="629454" cy="5904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8892A1F-BF5D-21C8-CC45-ACAE213DE5A0}"/>
              </a:ext>
            </a:extLst>
          </p:cNvPr>
          <p:cNvPicPr>
            <a:picLocks noChangeAspect="1"/>
          </p:cNvPicPr>
          <p:nvPr/>
        </p:nvPicPr>
        <p:blipFill>
          <a:blip r:embed="rId4"/>
          <a:stretch>
            <a:fillRect/>
          </a:stretch>
        </p:blipFill>
        <p:spPr>
          <a:xfrm>
            <a:off x="3971621" y="3222333"/>
            <a:ext cx="2326284" cy="2223956"/>
          </a:xfrm>
          <a:prstGeom prst="rect">
            <a:avLst/>
          </a:prstGeom>
        </p:spPr>
      </p:pic>
      <p:sp>
        <p:nvSpPr>
          <p:cNvPr id="7" name="Arrow: Left 6">
            <a:extLst>
              <a:ext uri="{FF2B5EF4-FFF2-40B4-BE49-F238E27FC236}">
                <a16:creationId xmlns:a16="http://schemas.microsoft.com/office/drawing/2014/main" id="{84B9996A-EBBC-FF94-FF60-3877AB60BB97}"/>
              </a:ext>
            </a:extLst>
          </p:cNvPr>
          <p:cNvSpPr/>
          <p:nvPr/>
        </p:nvSpPr>
        <p:spPr>
          <a:xfrm>
            <a:off x="6298736" y="3313651"/>
            <a:ext cx="5634603" cy="1985393"/>
          </a:xfrm>
          <a:prstGeom prst="lef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cs typeface="Arial"/>
              </a:rPr>
              <a:t>Scan here to Register! </a:t>
            </a:r>
          </a:p>
          <a:p>
            <a:pPr algn="ctr"/>
            <a:r>
              <a:rPr lang="en-US" sz="1800" b="1">
                <a:cs typeface="Arial"/>
              </a:rPr>
              <a:t>Zoom Links will be emailed to you!</a:t>
            </a:r>
          </a:p>
        </p:txBody>
      </p:sp>
      <p:sp>
        <p:nvSpPr>
          <p:cNvPr id="8" name="TextBox 7">
            <a:extLst>
              <a:ext uri="{FF2B5EF4-FFF2-40B4-BE49-F238E27FC236}">
                <a16:creationId xmlns:a16="http://schemas.microsoft.com/office/drawing/2014/main" id="{C3EAF7E7-B429-F305-30FB-97FAFFDFCF12}"/>
              </a:ext>
            </a:extLst>
          </p:cNvPr>
          <p:cNvSpPr txBox="1"/>
          <p:nvPr/>
        </p:nvSpPr>
        <p:spPr>
          <a:xfrm>
            <a:off x="3970791" y="5445853"/>
            <a:ext cx="8224001" cy="120032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63636"/>
                </a:solidFill>
              </a:rPr>
              <a:t>Want to host a screening? </a:t>
            </a:r>
          </a:p>
          <a:p>
            <a:pPr algn="ctr"/>
            <a:r>
              <a:rPr lang="en-US" sz="2400" b="1">
                <a:solidFill>
                  <a:srgbClr val="363636"/>
                </a:solidFill>
              </a:rPr>
              <a:t>Email Kaity Ellis at </a:t>
            </a:r>
            <a:r>
              <a:rPr lang="en-US" sz="2400" b="1">
                <a:solidFill>
                  <a:schemeClr val="accent2"/>
                </a:solidFill>
                <a:hlinkClick r:id="rId5">
                  <a:extLst>
                    <a:ext uri="{A12FA001-AC4F-418D-AE19-62706E023703}">
                      <ahyp:hlinkClr xmlns:ahyp="http://schemas.microsoft.com/office/drawing/2018/hyperlinkcolor" val="tx"/>
                    </a:ext>
                  </a:extLst>
                </a:hlinkClick>
              </a:rPr>
              <a:t>kaitlin.ellis@ped.nm.gov</a:t>
            </a:r>
            <a:r>
              <a:rPr lang="en-US" sz="2400" b="1">
                <a:solidFill>
                  <a:srgbClr val="363636"/>
                </a:solidFill>
              </a:rPr>
              <a:t> for more details! </a:t>
            </a:r>
          </a:p>
        </p:txBody>
      </p:sp>
    </p:spTree>
    <p:extLst>
      <p:ext uri="{BB962C8B-B14F-4D97-AF65-F5344CB8AC3E}">
        <p14:creationId xmlns:p14="http://schemas.microsoft.com/office/powerpoint/2010/main" val="2441884378"/>
      </p:ext>
    </p:extLst>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6149E-312C-46AF-5A2F-7F413FEA7A5E}"/>
              </a:ext>
            </a:extLst>
          </p:cNvPr>
          <p:cNvSpPr>
            <a:spLocks noGrp="1"/>
          </p:cNvSpPr>
          <p:nvPr>
            <p:ph type="title"/>
          </p:nvPr>
        </p:nvSpPr>
        <p:spPr>
          <a:xfrm>
            <a:off x="0" y="400791"/>
            <a:ext cx="12192000" cy="1036850"/>
          </a:xfrm>
        </p:spPr>
        <p:txBody>
          <a:bodyPr>
            <a:noAutofit/>
          </a:bodyPr>
          <a:lstStyle/>
          <a:p>
            <a:pPr algn="ctr"/>
            <a:r>
              <a:rPr lang="en-US">
                <a:latin typeface="Arial Black" panose="020B0A04020102020204" pitchFamily="34" charset="0"/>
              </a:rPr>
              <a:t>2025 Spring Special Education Academy</a:t>
            </a:r>
          </a:p>
        </p:txBody>
      </p:sp>
      <p:sp>
        <p:nvSpPr>
          <p:cNvPr id="4" name="Slide Number Placeholder 3">
            <a:extLst>
              <a:ext uri="{FF2B5EF4-FFF2-40B4-BE49-F238E27FC236}">
                <a16:creationId xmlns:a16="http://schemas.microsoft.com/office/drawing/2014/main" id="{164714DD-4DD6-7C6A-0DEA-7A4D89FA1D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29</a:t>
            </a:fld>
            <a:endParaRPr lang="en-US"/>
          </a:p>
        </p:txBody>
      </p:sp>
      <p:pic>
        <p:nvPicPr>
          <p:cNvPr id="9" name="Picture 8">
            <a:extLst>
              <a:ext uri="{FF2B5EF4-FFF2-40B4-BE49-F238E27FC236}">
                <a16:creationId xmlns:a16="http://schemas.microsoft.com/office/drawing/2014/main" id="{EA266BCC-31DB-1B9F-45C2-1167D5F84009}"/>
              </a:ext>
            </a:extLst>
          </p:cNvPr>
          <p:cNvPicPr>
            <a:picLocks noChangeAspect="1"/>
          </p:cNvPicPr>
          <p:nvPr/>
        </p:nvPicPr>
        <p:blipFill>
          <a:blip r:embed="rId2"/>
          <a:stretch>
            <a:fillRect/>
          </a:stretch>
        </p:blipFill>
        <p:spPr>
          <a:xfrm>
            <a:off x="1295400" y="1575089"/>
            <a:ext cx="9705109" cy="5282911"/>
          </a:xfrm>
          <a:prstGeom prst="rect">
            <a:avLst/>
          </a:prstGeom>
          <a:effectLst>
            <a:outerShdw blurRad="50800" dist="38100" dir="2700000" algn="tl" rotWithShape="0">
              <a:prstClr val="black">
                <a:alpha val="40000"/>
              </a:prstClr>
            </a:outerShdw>
          </a:effectLst>
        </p:spPr>
      </p:pic>
      <p:pic>
        <p:nvPicPr>
          <p:cNvPr id="7174" name="Picture 6" descr="Running Leprechaun For St Patrick S Day Stock Photo, Picture and Royalty  Free Image. Image 19119680.">
            <a:extLst>
              <a:ext uri="{FF2B5EF4-FFF2-40B4-BE49-F238E27FC236}">
                <a16:creationId xmlns:a16="http://schemas.microsoft.com/office/drawing/2014/main" id="{FB4B71DF-ADBD-A9D5-CDEB-147132999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8587" y="5744587"/>
            <a:ext cx="1113413" cy="111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447912"/>
      </p:ext>
    </p:extLst>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6001117d3c_0_30"/>
          <p:cNvSpPr txBox="1">
            <a:spLocks noGrp="1"/>
          </p:cNvSpPr>
          <p:nvPr>
            <p:ph type="title"/>
          </p:nvPr>
        </p:nvSpPr>
        <p:spPr>
          <a:xfrm>
            <a:off x="0" y="604234"/>
            <a:ext cx="12192000"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a:latin typeface="Arial Black" panose="020B0A04020102020204" pitchFamily="34" charset="0"/>
              </a:rPr>
              <a:t>Leadership/Duties of the Office</a:t>
            </a:r>
            <a:endParaRPr b="1">
              <a:latin typeface="Arial Black" panose="020B0A04020102020204" pitchFamily="34" charset="0"/>
            </a:endParaRPr>
          </a:p>
        </p:txBody>
      </p:sp>
      <p:sp>
        <p:nvSpPr>
          <p:cNvPr id="134" name="Google Shape;134;g16001117d3c_0_30"/>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00000000-1234-1234-1234-123412341234}" type="slidenum">
              <a:rPr kumimoji="0" lang="en-US" sz="1100" b="0" i="0" u="none" strike="noStrike" kern="0" cap="none" spc="0" normalizeH="0" baseline="0" noProof="0">
                <a:ln>
                  <a:noFill/>
                </a:ln>
                <a:solidFill>
                  <a:srgbClr val="595959"/>
                </a:solidFill>
                <a:effectLst/>
                <a:uLnTx/>
                <a:uFillTx/>
                <a:latin typeface="Book Antiqua"/>
                <a:sym typeface="Book Antiqua"/>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3</a:t>
            </a:fld>
            <a:endParaRPr kumimoji="0" sz="1100" b="0" i="0" u="none" strike="noStrike" kern="0" cap="none" spc="0" normalizeH="0" baseline="0" noProof="0">
              <a:ln>
                <a:noFill/>
              </a:ln>
              <a:solidFill>
                <a:srgbClr val="595959"/>
              </a:solidFill>
              <a:effectLst/>
              <a:uLnTx/>
              <a:uFillTx/>
              <a:latin typeface="Book Antiqua"/>
              <a:sym typeface="Book Antiqua"/>
            </a:endParaRPr>
          </a:p>
        </p:txBody>
      </p:sp>
      <p:graphicFrame>
        <p:nvGraphicFramePr>
          <p:cNvPr id="9" name="Diagram 8">
            <a:extLst>
              <a:ext uri="{FF2B5EF4-FFF2-40B4-BE49-F238E27FC236}">
                <a16:creationId xmlns:a16="http://schemas.microsoft.com/office/drawing/2014/main" id="{E791D1F0-2474-7C05-77D3-90E447E3A52C}"/>
              </a:ext>
            </a:extLst>
          </p:cNvPr>
          <p:cNvGraphicFramePr/>
          <p:nvPr/>
        </p:nvGraphicFramePr>
        <p:xfrm>
          <a:off x="5804965" y="1402672"/>
          <a:ext cx="6387035" cy="5388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BD5A4CC5-EB2C-D70E-76EF-68104E6F6324}"/>
              </a:ext>
            </a:extLst>
          </p:cNvPr>
          <p:cNvGraphicFramePr/>
          <p:nvPr>
            <p:extLst>
              <p:ext uri="{D42A27DB-BD31-4B8C-83A1-F6EECF244321}">
                <p14:modId xmlns:p14="http://schemas.microsoft.com/office/powerpoint/2010/main" val="867041121"/>
              </p:ext>
            </p:extLst>
          </p:nvPr>
        </p:nvGraphicFramePr>
        <p:xfrm>
          <a:off x="0" y="1546275"/>
          <a:ext cx="6095999" cy="51133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7" name="Picture 36">
            <a:extLst>
              <a:ext uri="{FF2B5EF4-FFF2-40B4-BE49-F238E27FC236}">
                <a16:creationId xmlns:a16="http://schemas.microsoft.com/office/drawing/2014/main" id="{7AEBEC04-40D6-3503-61F9-95E17C5623B4}"/>
              </a:ext>
            </a:extLst>
          </p:cNvPr>
          <p:cNvPicPr>
            <a:picLocks noChangeAspect="1"/>
          </p:cNvPicPr>
          <p:nvPr/>
        </p:nvPicPr>
        <p:blipFill>
          <a:blip r:embed="rId13"/>
          <a:stretch>
            <a:fillRect/>
          </a:stretch>
        </p:blipFill>
        <p:spPr>
          <a:xfrm>
            <a:off x="3665989" y="4328568"/>
            <a:ext cx="957381" cy="1250112"/>
          </a:xfrm>
          <a:prstGeom prst="rect">
            <a:avLst/>
          </a:prstGeom>
          <a:effectLst>
            <a:outerShdw blurRad="50800" dist="38100" dir="2700000" algn="tl" rotWithShape="0">
              <a:prstClr val="black">
                <a:alpha val="40000"/>
              </a:prstClr>
            </a:outerShdw>
          </a:effectLst>
        </p:spPr>
      </p:pic>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5E416-F054-1D60-3C7E-C9CAA48D4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6ABC5D-3AE5-4AB4-51FE-6781E84CC9D9}"/>
              </a:ext>
            </a:extLst>
          </p:cNvPr>
          <p:cNvSpPr>
            <a:spLocks noGrp="1"/>
          </p:cNvSpPr>
          <p:nvPr>
            <p:ph type="title"/>
          </p:nvPr>
        </p:nvSpPr>
        <p:spPr>
          <a:xfrm>
            <a:off x="0" y="407013"/>
            <a:ext cx="12187381" cy="1036850"/>
          </a:xfrm>
        </p:spPr>
        <p:txBody>
          <a:bodyPr>
            <a:noAutofit/>
          </a:bodyPr>
          <a:lstStyle/>
          <a:p>
            <a:pPr algn="ctr"/>
            <a:r>
              <a:rPr lang="en-US">
                <a:latin typeface="Arial Black" panose="020B0A04020102020204" pitchFamily="34" charset="0"/>
              </a:rPr>
              <a:t>2025 Spring Special Education Academy</a:t>
            </a:r>
          </a:p>
        </p:txBody>
      </p:sp>
      <p:sp>
        <p:nvSpPr>
          <p:cNvPr id="3" name="Text Placeholder 2">
            <a:extLst>
              <a:ext uri="{FF2B5EF4-FFF2-40B4-BE49-F238E27FC236}">
                <a16:creationId xmlns:a16="http://schemas.microsoft.com/office/drawing/2014/main" id="{4FAEBA68-6E2A-3673-555D-33B238536C3D}"/>
              </a:ext>
            </a:extLst>
          </p:cNvPr>
          <p:cNvSpPr>
            <a:spLocks noGrp="1"/>
          </p:cNvSpPr>
          <p:nvPr>
            <p:ph type="body" idx="1"/>
          </p:nvPr>
        </p:nvSpPr>
        <p:spPr>
          <a:xfrm>
            <a:off x="152402" y="1609435"/>
            <a:ext cx="7569199" cy="5036128"/>
          </a:xfr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t" anchorCtr="0">
            <a:noAutofit/>
          </a:bodyPr>
          <a:lstStyle/>
          <a:p>
            <a:pPr marL="114300" indent="0" algn="ctr">
              <a:buNone/>
            </a:pPr>
            <a:r>
              <a:rPr lang="en-US" sz="3600" b="1" u="sng">
                <a:solidFill>
                  <a:schemeClr val="accent2"/>
                </a:solidFill>
              </a:rPr>
              <a:t>Conference Themes!</a:t>
            </a:r>
          </a:p>
          <a:p>
            <a:r>
              <a:rPr lang="en-US" sz="2200" b="1"/>
              <a:t>Behavior Support &amp; Intervention</a:t>
            </a:r>
            <a:r>
              <a:rPr lang="en-US" sz="2200"/>
              <a:t> – Strategies for managing diverse behavioral needs, including FBAs, BIPs, and legal compliance.</a:t>
            </a:r>
          </a:p>
          <a:p>
            <a:r>
              <a:rPr lang="en-US" sz="2200" b="1"/>
              <a:t>Data Collection &amp; Progress Monitoring</a:t>
            </a:r>
            <a:r>
              <a:rPr lang="en-US" sz="2200"/>
              <a:t> – Using data and technology to track student progress and improve special education services.</a:t>
            </a:r>
          </a:p>
          <a:p>
            <a:r>
              <a:rPr lang="en-US" sz="2200" b="1"/>
              <a:t>Collaboration &amp; Stakeholder Engagement</a:t>
            </a:r>
            <a:r>
              <a:rPr lang="en-US" sz="2200"/>
              <a:t> – Strengthening teamwork, parent involvement, and inclusive practices.</a:t>
            </a:r>
          </a:p>
          <a:p>
            <a:r>
              <a:rPr lang="en-US" sz="2200" b="1"/>
              <a:t>Leadership &amp; Professional Growth</a:t>
            </a:r>
            <a:r>
              <a:rPr lang="en-US" sz="2200"/>
              <a:t> – Enhancing special education leadership, PLCs, and professional development.</a:t>
            </a:r>
          </a:p>
          <a:p>
            <a:endParaRPr lang="en-US" sz="2000" b="1"/>
          </a:p>
          <a:p>
            <a:endParaRPr lang="en-US"/>
          </a:p>
        </p:txBody>
      </p:sp>
      <p:sp>
        <p:nvSpPr>
          <p:cNvPr id="4" name="Slide Number Placeholder 3">
            <a:extLst>
              <a:ext uri="{FF2B5EF4-FFF2-40B4-BE49-F238E27FC236}">
                <a16:creationId xmlns:a16="http://schemas.microsoft.com/office/drawing/2014/main" id="{41F0B168-1F77-3604-4435-7F8BAFF030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30</a:t>
            </a:fld>
            <a:endParaRPr lang="en-US"/>
          </a:p>
        </p:txBody>
      </p:sp>
      <p:sp>
        <p:nvSpPr>
          <p:cNvPr id="6" name="TextBox 5">
            <a:extLst>
              <a:ext uri="{FF2B5EF4-FFF2-40B4-BE49-F238E27FC236}">
                <a16:creationId xmlns:a16="http://schemas.microsoft.com/office/drawing/2014/main" id="{5FD0ECF3-11E0-78B5-6E76-A1565A2BB937}"/>
              </a:ext>
            </a:extLst>
          </p:cNvPr>
          <p:cNvSpPr txBox="1"/>
          <p:nvPr/>
        </p:nvSpPr>
        <p:spPr>
          <a:xfrm>
            <a:off x="7737764" y="1895764"/>
            <a:ext cx="4451927" cy="523220"/>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t>Date: April 28-30, 2025</a:t>
            </a:r>
            <a:endParaRPr lang="en-US" sz="2800"/>
          </a:p>
        </p:txBody>
      </p:sp>
      <p:sp>
        <p:nvSpPr>
          <p:cNvPr id="7" name="TextBox 6">
            <a:extLst>
              <a:ext uri="{FF2B5EF4-FFF2-40B4-BE49-F238E27FC236}">
                <a16:creationId xmlns:a16="http://schemas.microsoft.com/office/drawing/2014/main" id="{69F63AAD-1AD2-7E6B-3B80-04A6101D22DF}"/>
              </a:ext>
            </a:extLst>
          </p:cNvPr>
          <p:cNvSpPr txBox="1"/>
          <p:nvPr/>
        </p:nvSpPr>
        <p:spPr>
          <a:xfrm>
            <a:off x="7737764" y="2750128"/>
            <a:ext cx="4451926" cy="954107"/>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t>Location: Albuquerque Embassy Suites</a:t>
            </a:r>
            <a:endParaRPr lang="en-US" sz="2800">
              <a:cs typeface="Arial"/>
            </a:endParaRPr>
          </a:p>
        </p:txBody>
      </p:sp>
      <p:sp>
        <p:nvSpPr>
          <p:cNvPr id="9" name="Flowchart: Sequential Access Storage 8">
            <a:extLst>
              <a:ext uri="{FF2B5EF4-FFF2-40B4-BE49-F238E27FC236}">
                <a16:creationId xmlns:a16="http://schemas.microsoft.com/office/drawing/2014/main" id="{DF308EDE-52E0-F9AF-D55A-656351981DA1}"/>
              </a:ext>
            </a:extLst>
          </p:cNvPr>
          <p:cNvSpPr/>
          <p:nvPr/>
        </p:nvSpPr>
        <p:spPr>
          <a:xfrm>
            <a:off x="8003888" y="3821546"/>
            <a:ext cx="4193884" cy="3022021"/>
          </a:xfrm>
          <a:prstGeom prst="flowChartMagneticTap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t>SAVE THE DATE!!</a:t>
            </a:r>
          </a:p>
          <a:p>
            <a:pPr algn="ctr"/>
            <a:r>
              <a:rPr lang="en-US" sz="2800" b="1"/>
              <a:t>Registration Coming Soon!! </a:t>
            </a:r>
          </a:p>
        </p:txBody>
      </p:sp>
      <p:pic>
        <p:nvPicPr>
          <p:cNvPr id="18434" name="Picture 2" descr="Free Shamrock Printable Bundle for St. Patrick's Day">
            <a:extLst>
              <a:ext uri="{FF2B5EF4-FFF2-40B4-BE49-F238E27FC236}">
                <a16:creationId xmlns:a16="http://schemas.microsoft.com/office/drawing/2014/main" id="{0A510781-9A91-D9BD-F0B9-4F1175451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280" y="6287513"/>
            <a:ext cx="547907" cy="57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598173"/>
      </p:ext>
    </p:extLst>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9D6700-2F14-B619-CEED-9AFE2AFC3330}"/>
              </a:ext>
            </a:extLst>
          </p:cNvPr>
          <p:cNvSpPr>
            <a:spLocks noGrp="1"/>
          </p:cNvSpPr>
          <p:nvPr>
            <p:ph type="sldNum" sz="quarter" idx="12"/>
          </p:nvPr>
        </p:nvSpPr>
        <p:spPr/>
        <p:txBody>
          <a:bodyPr/>
          <a:lstStyle/>
          <a:p>
            <a:fld id="{B6F15528-21DE-4FAA-801E-634DDDAF4B2B}" type="slidenum">
              <a:rPr lang="en-US" smtClean="0"/>
              <a:pPr/>
              <a:t>31</a:t>
            </a:fld>
            <a:endParaRPr lang="en-US"/>
          </a:p>
        </p:txBody>
      </p:sp>
      <p:sp>
        <p:nvSpPr>
          <p:cNvPr id="3" name="TextBox 2">
            <a:extLst>
              <a:ext uri="{FF2B5EF4-FFF2-40B4-BE49-F238E27FC236}">
                <a16:creationId xmlns:a16="http://schemas.microsoft.com/office/drawing/2014/main" id="{DD1C787E-F5CA-DFFE-B9EA-51EA9ABFA182}"/>
              </a:ext>
            </a:extLst>
          </p:cNvPr>
          <p:cNvSpPr txBox="1"/>
          <p:nvPr/>
        </p:nvSpPr>
        <p:spPr>
          <a:xfrm>
            <a:off x="1050952" y="682958"/>
            <a:ext cx="98921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rgbClr val="FFFFFF"/>
                </a:solidFill>
                <a:latin typeface="Arial Black" panose="020B0A04020102020204" pitchFamily="34" charset="0"/>
              </a:rPr>
              <a:t>2024-2025 Program Monitoring</a:t>
            </a:r>
            <a:endParaRPr lang="en-US" sz="4000">
              <a:latin typeface="Arial Black" panose="020B0A04020102020204" pitchFamily="34" charset="0"/>
            </a:endParaRPr>
          </a:p>
        </p:txBody>
      </p:sp>
      <p:sp>
        <p:nvSpPr>
          <p:cNvPr id="4" name="TextBox 3">
            <a:extLst>
              <a:ext uri="{FF2B5EF4-FFF2-40B4-BE49-F238E27FC236}">
                <a16:creationId xmlns:a16="http://schemas.microsoft.com/office/drawing/2014/main" id="{D7AB75F2-C3D3-A002-1A77-9BA8ACF9C5F0}"/>
              </a:ext>
            </a:extLst>
          </p:cNvPr>
          <p:cNvSpPr txBox="1"/>
          <p:nvPr/>
        </p:nvSpPr>
        <p:spPr>
          <a:xfrm>
            <a:off x="471055" y="4890656"/>
            <a:ext cx="10418618" cy="1477328"/>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t>Primary Objectives </a:t>
            </a:r>
          </a:p>
          <a:p>
            <a:pPr marL="342900" indent="-342900">
              <a:buChar char="•"/>
            </a:pPr>
            <a:r>
              <a:rPr lang="en-US" sz="1800"/>
              <a:t>Identify strengths</a:t>
            </a:r>
            <a:endParaRPr lang="en-US"/>
          </a:p>
          <a:p>
            <a:pPr marL="342900" indent="-342900">
              <a:buChar char="•"/>
            </a:pPr>
            <a:r>
              <a:rPr lang="en-US" sz="1800"/>
              <a:t>Address areas for improvement; identify and correct noncompliance</a:t>
            </a:r>
            <a:endParaRPr lang="en-US"/>
          </a:p>
          <a:p>
            <a:pPr marL="342900" indent="-342900">
              <a:buChar char="•"/>
            </a:pPr>
            <a:r>
              <a:rPr lang="en-US" sz="1800"/>
              <a:t>Enhance outcomes for all students</a:t>
            </a:r>
            <a:endParaRPr lang="en-US"/>
          </a:p>
          <a:p>
            <a:pPr marL="342900" indent="-342900">
              <a:buChar char="•"/>
            </a:pPr>
            <a:r>
              <a:rPr lang="en-US" sz="1800"/>
              <a:t>Identify potential statewide professional development opportunities</a:t>
            </a:r>
            <a:endParaRPr lang="en-US"/>
          </a:p>
        </p:txBody>
      </p:sp>
      <p:sp>
        <p:nvSpPr>
          <p:cNvPr id="5" name="TextBox 4">
            <a:extLst>
              <a:ext uri="{FF2B5EF4-FFF2-40B4-BE49-F238E27FC236}">
                <a16:creationId xmlns:a16="http://schemas.microsoft.com/office/drawing/2014/main" id="{F20AAE82-76CC-561E-01C5-0D2F4295A634}"/>
              </a:ext>
            </a:extLst>
          </p:cNvPr>
          <p:cNvSpPr txBox="1"/>
          <p:nvPr/>
        </p:nvSpPr>
        <p:spPr>
          <a:xfrm>
            <a:off x="360218" y="1856509"/>
            <a:ext cx="3616035" cy="2308324"/>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On-Site Monitoring </a:t>
            </a:r>
            <a:endParaRPr lang="en-US" b="1"/>
          </a:p>
          <a:p>
            <a:pPr marL="285750" indent="-285750">
              <a:buChar char="•"/>
            </a:pPr>
            <a:r>
              <a:rPr lang="en-US" sz="1600"/>
              <a:t>Involves in-person visits to schools withing each LEA.</a:t>
            </a:r>
          </a:p>
          <a:p>
            <a:pPr marL="285750" indent="-285750">
              <a:buChar char="•"/>
            </a:pPr>
            <a:r>
              <a:rPr lang="en-US" sz="1600"/>
              <a:t>Comprehensive reviews include interviews, classroom observations, and documentation analysis.</a:t>
            </a:r>
          </a:p>
          <a:p>
            <a:pPr lvl="8">
              <a:buChar char="•"/>
            </a:pPr>
            <a:endParaRPr lang="en-US" sz="1600"/>
          </a:p>
          <a:p>
            <a:pPr lvl="4">
              <a:buChar char="•"/>
            </a:pPr>
            <a:endParaRPr lang="en-US" sz="1600"/>
          </a:p>
        </p:txBody>
      </p:sp>
      <p:sp>
        <p:nvSpPr>
          <p:cNvPr id="6" name="TextBox 5">
            <a:extLst>
              <a:ext uri="{FF2B5EF4-FFF2-40B4-BE49-F238E27FC236}">
                <a16:creationId xmlns:a16="http://schemas.microsoft.com/office/drawing/2014/main" id="{D9AE5F06-97F5-26B8-8C6D-9101BA58A3B5}"/>
              </a:ext>
            </a:extLst>
          </p:cNvPr>
          <p:cNvSpPr txBox="1"/>
          <p:nvPr/>
        </p:nvSpPr>
        <p:spPr>
          <a:xfrm>
            <a:off x="4332488" y="1856508"/>
            <a:ext cx="3329074" cy="2308862"/>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Desktop Monitoring</a:t>
            </a:r>
            <a:endParaRPr lang="en-US"/>
          </a:p>
          <a:p>
            <a:pPr marL="342900" indent="-342900">
              <a:buChar char="•"/>
            </a:pPr>
            <a:r>
              <a:rPr lang="en-US"/>
              <a:t>Conducted remotely through reviews of documentation and data submitted by LEAs.</a:t>
            </a:r>
          </a:p>
          <a:p>
            <a:pPr marL="342900" indent="-342900">
              <a:buChar char="•"/>
            </a:pPr>
            <a:r>
              <a:rPr lang="en-US"/>
              <a:t>Focuses on analyzing IEPs assessment data, and other relevant materials to ensure compliance with federal and state regulations and to identify areas for improvement.</a:t>
            </a:r>
          </a:p>
        </p:txBody>
      </p:sp>
      <p:sp>
        <p:nvSpPr>
          <p:cNvPr id="7" name="TextBox 6">
            <a:extLst>
              <a:ext uri="{FF2B5EF4-FFF2-40B4-BE49-F238E27FC236}">
                <a16:creationId xmlns:a16="http://schemas.microsoft.com/office/drawing/2014/main" id="{108E1141-6A98-89A6-D546-67E59A90E766}"/>
              </a:ext>
            </a:extLst>
          </p:cNvPr>
          <p:cNvSpPr txBox="1"/>
          <p:nvPr/>
        </p:nvSpPr>
        <p:spPr>
          <a:xfrm>
            <a:off x="7966363" y="1856509"/>
            <a:ext cx="3519054" cy="227754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Self-Monitoring </a:t>
            </a:r>
            <a:endParaRPr lang="en-US"/>
          </a:p>
          <a:p>
            <a:pPr marL="342900" indent="-342900">
              <a:buChar char="•"/>
            </a:pPr>
            <a:r>
              <a:rPr lang="en-US"/>
              <a:t>LEAs are responsible for conducting internal monitoring activities and submitting findings to OSE. </a:t>
            </a:r>
          </a:p>
          <a:p>
            <a:pPr marL="342900" indent="-342900" algn="l">
              <a:buChar char="•"/>
            </a:pPr>
            <a:r>
              <a:rPr lang="en-US"/>
              <a:t>Encourages LEAs to take ownership of their special education programs while receiving guidance and support as needed.</a:t>
            </a:r>
          </a:p>
          <a:p>
            <a:pPr marL="342900" indent="-342900">
              <a:buAutoNum type="alphaLcPeriod"/>
            </a:pPr>
            <a:endParaRPr lang="en-US"/>
          </a:p>
          <a:p>
            <a:endParaRPr lang="en-US"/>
          </a:p>
        </p:txBody>
      </p:sp>
      <p:pic>
        <p:nvPicPr>
          <p:cNvPr id="16386" name="Picture 2" descr="St Patrick's Day Leprechaun Girl Clipart Image">
            <a:extLst>
              <a:ext uri="{FF2B5EF4-FFF2-40B4-BE49-F238E27FC236}">
                <a16:creationId xmlns:a16="http://schemas.microsoft.com/office/drawing/2014/main" id="{67829C79-B12F-2D12-52BA-04FEA0EA0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7023" y="5686430"/>
            <a:ext cx="1099703" cy="1171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731997"/>
      </p:ext>
    </p:extLst>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1DB55-BB30-B5EE-8658-EEE66D7FA9FB}"/>
              </a:ext>
            </a:extLst>
          </p:cNvPr>
          <p:cNvSpPr>
            <a:spLocks noGrp="1"/>
          </p:cNvSpPr>
          <p:nvPr>
            <p:ph type="title"/>
          </p:nvPr>
        </p:nvSpPr>
        <p:spPr>
          <a:xfrm>
            <a:off x="-1" y="479747"/>
            <a:ext cx="12192001" cy="1036850"/>
          </a:xfrm>
        </p:spPr>
        <p:txBody>
          <a:bodyPr>
            <a:noAutofit/>
          </a:bodyPr>
          <a:lstStyle/>
          <a:p>
            <a:pPr algn="ctr"/>
            <a:r>
              <a:rPr lang="en-US">
                <a:latin typeface="Arial Black" panose="020B0A04020102020204" pitchFamily="34" charset="0"/>
              </a:rPr>
              <a:t>Program Monitor Trainings and Windows of Execution</a:t>
            </a:r>
          </a:p>
        </p:txBody>
      </p:sp>
      <p:sp>
        <p:nvSpPr>
          <p:cNvPr id="4" name="Slide Number Placeholder 3">
            <a:extLst>
              <a:ext uri="{FF2B5EF4-FFF2-40B4-BE49-F238E27FC236}">
                <a16:creationId xmlns:a16="http://schemas.microsoft.com/office/drawing/2014/main" id="{02142E06-A883-8DE7-3784-74ED9787FE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32</a:t>
            </a:fld>
            <a:endParaRPr lang="en-US"/>
          </a:p>
        </p:txBody>
      </p:sp>
      <p:graphicFrame>
        <p:nvGraphicFramePr>
          <p:cNvPr id="6" name="Table 5">
            <a:extLst>
              <a:ext uri="{FF2B5EF4-FFF2-40B4-BE49-F238E27FC236}">
                <a16:creationId xmlns:a16="http://schemas.microsoft.com/office/drawing/2014/main" id="{53FB7409-5DEA-7694-3D42-161D31E243DD}"/>
              </a:ext>
            </a:extLst>
          </p:cNvPr>
          <p:cNvGraphicFramePr>
            <a:graphicFrameLocks noGrp="1"/>
          </p:cNvGraphicFramePr>
          <p:nvPr>
            <p:extLst>
              <p:ext uri="{D42A27DB-BD31-4B8C-83A1-F6EECF244321}">
                <p14:modId xmlns:p14="http://schemas.microsoft.com/office/powerpoint/2010/main" val="577859502"/>
              </p:ext>
            </p:extLst>
          </p:nvPr>
        </p:nvGraphicFramePr>
        <p:xfrm>
          <a:off x="174770" y="1614880"/>
          <a:ext cx="11776146" cy="4718136"/>
        </p:xfrm>
        <a:graphic>
          <a:graphicData uri="http://schemas.openxmlformats.org/drawingml/2006/table">
            <a:tbl>
              <a:tblPr bandRow="1">
                <a:tableStyleId>{5C22544A-7EE6-4342-B048-85BDC9FD1C3A}</a:tableStyleId>
              </a:tblPr>
              <a:tblGrid>
                <a:gridCol w="5888073">
                  <a:extLst>
                    <a:ext uri="{9D8B030D-6E8A-4147-A177-3AD203B41FA5}">
                      <a16:colId xmlns:a16="http://schemas.microsoft.com/office/drawing/2014/main" val="3712485231"/>
                    </a:ext>
                  </a:extLst>
                </a:gridCol>
                <a:gridCol w="5888073">
                  <a:extLst>
                    <a:ext uri="{9D8B030D-6E8A-4147-A177-3AD203B41FA5}">
                      <a16:colId xmlns:a16="http://schemas.microsoft.com/office/drawing/2014/main" val="1801184485"/>
                    </a:ext>
                  </a:extLst>
                </a:gridCol>
              </a:tblGrid>
              <a:tr h="4718136">
                <a:tc>
                  <a:txBody>
                    <a:bodyPr/>
                    <a:lstStyle/>
                    <a:p>
                      <a:pPr lvl="0">
                        <a:lnSpc>
                          <a:spcPts val="1725"/>
                        </a:lnSpc>
                        <a:buNone/>
                      </a:pPr>
                      <a:r>
                        <a:rPr lang="en-US" sz="1800" b="1">
                          <a:solidFill>
                            <a:srgbClr val="000000"/>
                          </a:solidFill>
                          <a:effectLst/>
                          <a:latin typeface="Calibri"/>
                        </a:rPr>
                        <a:t>February 5, 2025:</a:t>
                      </a:r>
                      <a:r>
                        <a:rPr lang="en-US" sz="1800" b="0">
                          <a:solidFill>
                            <a:srgbClr val="000000"/>
                          </a:solidFill>
                          <a:effectLst/>
                          <a:latin typeface="Calibri"/>
                        </a:rPr>
                        <a:t> Participate in an introductory monitoring webinar.  </a:t>
                      </a:r>
                      <a:r>
                        <a:rPr lang="en-US" sz="1200" b="1" i="0" u="none" strike="noStrike" noProof="0">
                          <a:solidFill>
                            <a:srgbClr val="242424"/>
                          </a:solidFill>
                          <a:effectLst/>
                          <a:latin typeface="Aptos"/>
                        </a:rPr>
                        <a:t> </a:t>
                      </a:r>
                    </a:p>
                    <a:p>
                      <a:pPr lvl="0">
                        <a:lnSpc>
                          <a:spcPts val="1725"/>
                        </a:lnSpc>
                        <a:buNone/>
                      </a:pPr>
                      <a:r>
                        <a:rPr lang="en-US" sz="1800" b="1" i="0" u="sng" strike="noStrike" noProof="0">
                          <a:solidFill>
                            <a:schemeClr val="accent2"/>
                          </a:solidFill>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Special Education Monitoring: An Overview of IDEA and NMAC Requirements</a:t>
                      </a:r>
                      <a:r>
                        <a:rPr lang="en-US" sz="1800" b="1" i="0" u="none" strike="noStrike" noProof="0">
                          <a:solidFill>
                            <a:schemeClr val="accent2"/>
                          </a:solidFill>
                          <a:effectLst/>
                          <a:latin typeface="Calibri" panose="020F0502020204030204" pitchFamily="34" charset="0"/>
                          <a:cs typeface="Calibri" panose="020F0502020204030204" pitchFamily="34" charset="0"/>
                        </a:rPr>
                        <a:t>.</a:t>
                      </a:r>
                      <a:r>
                        <a:rPr lang="en-US" sz="1800" b="1">
                          <a:solidFill>
                            <a:schemeClr val="accent2"/>
                          </a:solidFill>
                          <a:effectLst/>
                          <a:latin typeface="Calibri" panose="020F0502020204030204" pitchFamily="34" charset="0"/>
                          <a:cs typeface="Calibri" panose="020F0502020204030204" pitchFamily="34" charset="0"/>
                        </a:rPr>
                        <a:t> </a:t>
                      </a:r>
                    </a:p>
                    <a:p>
                      <a:pPr lvl="0">
                        <a:lnSpc>
                          <a:spcPts val="1725"/>
                        </a:lnSpc>
                        <a:buNone/>
                      </a:pPr>
                      <a:endParaRPr lang="en-US" sz="1800" b="1">
                        <a:solidFill>
                          <a:srgbClr val="000000"/>
                        </a:solidFill>
                        <a:effectLst/>
                        <a:latin typeface="Calibri"/>
                      </a:endParaRPr>
                    </a:p>
                    <a:p>
                      <a:pPr fontAlgn="base">
                        <a:lnSpc>
                          <a:spcPts val="1725"/>
                        </a:lnSpc>
                      </a:pPr>
                      <a:r>
                        <a:rPr lang="en-US" sz="1800" b="1">
                          <a:solidFill>
                            <a:srgbClr val="000000"/>
                          </a:solidFill>
                          <a:effectLst/>
                          <a:latin typeface="Calibri"/>
                        </a:rPr>
                        <a:t>February 18, 2025:</a:t>
                      </a:r>
                      <a:r>
                        <a:rPr lang="en-US" sz="1800" b="0">
                          <a:solidFill>
                            <a:srgbClr val="000000"/>
                          </a:solidFill>
                          <a:effectLst/>
                          <a:latin typeface="Calibri"/>
                        </a:rPr>
                        <a:t> Participate in a virtual NMPED-hosted training session for LEAs to review monitoring expectations and receive guidance on required documentation. </a:t>
                      </a:r>
                      <a:endParaRPr lang="en-US" sz="1800" b="1">
                        <a:solidFill>
                          <a:srgbClr val="FFFFFF"/>
                        </a:solidFill>
                        <a:effectLst/>
                        <a:latin typeface="Calibri"/>
                      </a:endParaRPr>
                    </a:p>
                    <a:p>
                      <a:pPr lvl="0" algn="l">
                        <a:lnSpc>
                          <a:spcPct val="100000"/>
                        </a:lnSpc>
                        <a:spcBef>
                          <a:spcPts val="0"/>
                        </a:spcBef>
                        <a:spcAft>
                          <a:spcPts val="0"/>
                        </a:spcAft>
                        <a:buNone/>
                      </a:pPr>
                      <a:r>
                        <a:rPr lang="en-US" sz="1800" b="1" i="0" u="none" strike="noStrike" noProof="0">
                          <a:solidFill>
                            <a:schemeClr val="accent2"/>
                          </a:solidFill>
                          <a:effectLst/>
                          <a:latin typeface="Calibri"/>
                          <a:hlinkClick r:id="rId3">
                            <a:extLst>
                              <a:ext uri="{A12FA001-AC4F-418D-AE19-62706E023703}">
                                <ahyp:hlinkClr xmlns:ahyp="http://schemas.microsoft.com/office/drawing/2018/hyperlinkcolor" val="tx"/>
                              </a:ext>
                            </a:extLst>
                          </a:hlinkClick>
                        </a:rPr>
                        <a:t>Registration Link for February 18</a:t>
                      </a:r>
                      <a:r>
                        <a:rPr lang="en-US" sz="1800" b="1" i="0" u="none" strike="noStrike" baseline="30000" noProof="0">
                          <a:solidFill>
                            <a:schemeClr val="accent2"/>
                          </a:solidFill>
                          <a:effectLst/>
                          <a:latin typeface="Calibri"/>
                          <a:hlinkClick r:id="rId3">
                            <a:extLst>
                              <a:ext uri="{A12FA001-AC4F-418D-AE19-62706E023703}">
                                <ahyp:hlinkClr xmlns:ahyp="http://schemas.microsoft.com/office/drawing/2018/hyperlinkcolor" val="tx"/>
                              </a:ext>
                            </a:extLst>
                          </a:hlinkClick>
                        </a:rPr>
                        <a:t>th</a:t>
                      </a:r>
                      <a:r>
                        <a:rPr lang="en-US" sz="1800" b="1" i="0" u="none" strike="noStrike" noProof="0">
                          <a:solidFill>
                            <a:schemeClr val="accent2"/>
                          </a:solidFill>
                          <a:effectLst/>
                          <a:latin typeface="Calibri"/>
                        </a:rPr>
                        <a:t> </a:t>
                      </a:r>
                      <a:r>
                        <a:rPr lang="en-US" sz="1800" b="0" i="0" u="none" strike="noStrike" noProof="0">
                          <a:solidFill>
                            <a:srgbClr val="000000"/>
                          </a:solidFill>
                          <a:effectLst/>
                          <a:latin typeface="Calibri"/>
                        </a:rPr>
                        <a:t>– Virtual Session </a:t>
                      </a:r>
                      <a:endParaRPr lang="en-US" sz="1800">
                        <a:latin typeface="Calibri"/>
                      </a:endParaRPr>
                    </a:p>
                    <a:p>
                      <a:pPr lvl="0">
                        <a:lnSpc>
                          <a:spcPts val="1725"/>
                        </a:lnSpc>
                        <a:buNone/>
                      </a:pPr>
                      <a:endParaRPr lang="en-US" sz="1800" b="0">
                        <a:solidFill>
                          <a:srgbClr val="000000"/>
                        </a:solidFill>
                        <a:effectLst/>
                        <a:latin typeface="Calibri"/>
                      </a:endParaRPr>
                    </a:p>
                    <a:p>
                      <a:pPr fontAlgn="base">
                        <a:lnSpc>
                          <a:spcPts val="1725"/>
                        </a:lnSpc>
                      </a:pPr>
                      <a:r>
                        <a:rPr lang="en-US" sz="1800" b="1">
                          <a:solidFill>
                            <a:srgbClr val="000000"/>
                          </a:solidFill>
                          <a:effectLst/>
                          <a:latin typeface="Calibri"/>
                        </a:rPr>
                        <a:t>February 19, 2025:</a:t>
                      </a:r>
                      <a:r>
                        <a:rPr lang="en-US" sz="1800" b="0">
                          <a:solidFill>
                            <a:srgbClr val="000000"/>
                          </a:solidFill>
                          <a:effectLst/>
                          <a:latin typeface="Calibri"/>
                        </a:rPr>
                        <a:t> Participate in an in-person NMPED-hosted training session for LEAs to review monitoring expectations and receive guidance on required documentation. </a:t>
                      </a:r>
                    </a:p>
                    <a:p>
                      <a:pPr lvl="0" algn="l">
                        <a:lnSpc>
                          <a:spcPct val="100000"/>
                        </a:lnSpc>
                        <a:spcBef>
                          <a:spcPts val="0"/>
                        </a:spcBef>
                        <a:spcAft>
                          <a:spcPts val="0"/>
                        </a:spcAft>
                        <a:buNone/>
                      </a:pPr>
                      <a:r>
                        <a:rPr lang="en-US" sz="1800" b="1" i="0" u="none" strike="noStrike" noProof="0">
                          <a:solidFill>
                            <a:schemeClr val="accent2"/>
                          </a:solidFill>
                          <a:effectLst/>
                          <a:latin typeface="Calibri"/>
                          <a:hlinkClick r:id="rId4">
                            <a:extLst>
                              <a:ext uri="{A12FA001-AC4F-418D-AE19-62706E023703}">
                                <ahyp:hlinkClr xmlns:ahyp="http://schemas.microsoft.com/office/drawing/2018/hyperlinkcolor" val="tx"/>
                              </a:ext>
                            </a:extLst>
                          </a:hlinkClick>
                        </a:rPr>
                        <a:t>Registration Link for February 19</a:t>
                      </a:r>
                      <a:r>
                        <a:rPr lang="en-US" sz="1800" b="1" i="0" u="none" strike="noStrike" baseline="30000" noProof="0">
                          <a:solidFill>
                            <a:schemeClr val="accent2"/>
                          </a:solidFill>
                          <a:effectLst/>
                          <a:latin typeface="Calibri"/>
                          <a:hlinkClick r:id="rId4">
                            <a:extLst>
                              <a:ext uri="{A12FA001-AC4F-418D-AE19-62706E023703}">
                                <ahyp:hlinkClr xmlns:ahyp="http://schemas.microsoft.com/office/drawing/2018/hyperlinkcolor" val="tx"/>
                              </a:ext>
                            </a:extLst>
                          </a:hlinkClick>
                        </a:rPr>
                        <a:t>th</a:t>
                      </a:r>
                      <a:r>
                        <a:rPr lang="en-US" sz="1800" b="1" i="0" u="none" strike="noStrike" noProof="0">
                          <a:solidFill>
                            <a:schemeClr val="accent2"/>
                          </a:solidFill>
                          <a:effectLst/>
                          <a:latin typeface="Calibri"/>
                        </a:rPr>
                        <a:t> </a:t>
                      </a:r>
                      <a:r>
                        <a:rPr lang="en-US" sz="1800" b="0" i="0" u="none" strike="noStrike" noProof="0">
                          <a:solidFill>
                            <a:srgbClr val="000000"/>
                          </a:solidFill>
                          <a:effectLst/>
                          <a:latin typeface="Calibri"/>
                        </a:rPr>
                        <a:t>– In Person Session </a:t>
                      </a:r>
                      <a:endParaRPr lang="en-US" sz="1800">
                        <a:latin typeface="Calibri"/>
                      </a:endParaRPr>
                    </a:p>
                    <a:p>
                      <a:pPr lvl="0">
                        <a:lnSpc>
                          <a:spcPts val="1725"/>
                        </a:lnSpc>
                        <a:buNone/>
                      </a:pPr>
                      <a:endParaRPr lang="en-US" sz="1800" b="0">
                        <a:solidFill>
                          <a:srgbClr val="000000"/>
                        </a:solidFill>
                        <a:effectLst/>
                        <a:latin typeface="Calibri"/>
                      </a:endParaRPr>
                    </a:p>
                  </a:txBody>
                  <a:tcPr anchor="ctr">
                    <a:lnL w="11582" cap="flat" cmpd="sng" algn="ctr">
                      <a:solidFill>
                        <a:srgbClr val="FFFFFF"/>
                      </a:solidFill>
                      <a:prstDash val="solid"/>
                      <a:round/>
                      <a:headEnd type="none" w="med" len="med"/>
                      <a:tailEnd type="none" w="med" len="med"/>
                    </a:lnL>
                    <a:lnR w="11582" cap="flat" cmpd="sng" algn="ctr">
                      <a:solidFill>
                        <a:srgbClr val="FFFFFF"/>
                      </a:solidFill>
                      <a:prstDash val="solid"/>
                      <a:round/>
                      <a:headEnd type="none" w="med" len="med"/>
                      <a:tailEnd type="none" w="med" len="med"/>
                    </a:lnR>
                    <a:lnT w="11582" cap="flat" cmpd="sng" algn="ctr">
                      <a:solidFill>
                        <a:srgbClr val="FFFFFF"/>
                      </a:solidFill>
                      <a:prstDash val="solid"/>
                      <a:round/>
                      <a:headEnd type="none" w="med" len="med"/>
                      <a:tailEnd type="none" w="med" len="med"/>
                    </a:lnT>
                    <a:lnB w="34766" cap="flat" cmpd="sng" algn="ctr">
                      <a:solidFill>
                        <a:srgbClr val="FFFFFF"/>
                      </a:solidFill>
                      <a:prstDash val="solid"/>
                      <a:round/>
                      <a:headEnd type="none" w="med" len="med"/>
                      <a:tailEnd type="none" w="med" len="med"/>
                    </a:lnB>
                    <a:solidFill>
                      <a:schemeClr val="bg1"/>
                    </a:solidFill>
                  </a:tcPr>
                </a:tc>
                <a:tc>
                  <a:txBody>
                    <a:bodyPr/>
                    <a:lstStyle/>
                    <a:p>
                      <a:pPr fontAlgn="auto">
                        <a:lnSpc>
                          <a:spcPts val="1725"/>
                        </a:lnSpc>
                      </a:pPr>
                      <a:r>
                        <a:rPr lang="en-US" sz="2000" b="0">
                          <a:solidFill>
                            <a:srgbClr val="3A3D4B"/>
                          </a:solidFill>
                          <a:effectLst/>
                          <a:latin typeface="Calibri"/>
                        </a:rPr>
                        <a:t>Letters will be sent to Superintendents and Special Education Directors:</a:t>
                      </a:r>
                    </a:p>
                    <a:p>
                      <a:pPr lvl="0">
                        <a:lnSpc>
                          <a:spcPts val="1725"/>
                        </a:lnSpc>
                        <a:buNone/>
                      </a:pPr>
                      <a:endParaRPr lang="en-US" sz="1800" b="0">
                        <a:solidFill>
                          <a:srgbClr val="3A3D4B"/>
                        </a:solidFill>
                        <a:effectLst/>
                        <a:latin typeface="Calibri"/>
                      </a:endParaRPr>
                    </a:p>
                    <a:p>
                      <a:pPr lvl="0">
                        <a:lnSpc>
                          <a:spcPts val="1725"/>
                        </a:lnSpc>
                        <a:buNone/>
                      </a:pPr>
                      <a:endParaRPr lang="en-US" sz="1800" b="0">
                        <a:solidFill>
                          <a:srgbClr val="3A3D4B"/>
                        </a:solidFill>
                        <a:effectLst/>
                        <a:latin typeface="Calibri"/>
                      </a:endParaRPr>
                    </a:p>
                    <a:p>
                      <a:pPr marL="342900" lvl="0" indent="-342900" fontAlgn="base">
                        <a:lnSpc>
                          <a:spcPct val="100000"/>
                        </a:lnSpc>
                        <a:buFont typeface="Arial" panose="020B0604020202020204" pitchFamily="34" charset="0"/>
                        <a:buChar char="•"/>
                      </a:pPr>
                      <a:r>
                        <a:rPr lang="en-US" sz="1800" b="0" u="sng">
                          <a:solidFill>
                            <a:srgbClr val="3A3D4B"/>
                          </a:solidFill>
                          <a:effectLst/>
                          <a:latin typeface="Calibri"/>
                        </a:rPr>
                        <a:t>Onsite Monitor Window:</a:t>
                      </a:r>
                      <a:r>
                        <a:rPr lang="en-US" sz="1800" b="0">
                          <a:solidFill>
                            <a:srgbClr val="3A3D4B"/>
                          </a:solidFill>
                          <a:effectLst/>
                          <a:latin typeface="Calibri"/>
                        </a:rPr>
                        <a:t> </a:t>
                      </a:r>
                      <a:r>
                        <a:rPr lang="en-US" sz="1800" b="0">
                          <a:solidFill>
                            <a:srgbClr val="000000"/>
                          </a:solidFill>
                          <a:effectLst/>
                          <a:latin typeface="Calibri"/>
                        </a:rPr>
                        <a:t>March 24, 2025 – April 18, 2025</a:t>
                      </a:r>
                      <a:endParaRPr lang="en-US" sz="1800" b="1">
                        <a:solidFill>
                          <a:srgbClr val="FFFFFF"/>
                        </a:solidFill>
                        <a:effectLst/>
                        <a:latin typeface="Calibri"/>
                      </a:endParaRPr>
                    </a:p>
                    <a:p>
                      <a:pPr marL="0" lvl="0" indent="0">
                        <a:lnSpc>
                          <a:spcPct val="100000"/>
                        </a:lnSpc>
                        <a:buNone/>
                      </a:pPr>
                      <a:endParaRPr lang="en-US" sz="1800" b="0">
                        <a:solidFill>
                          <a:srgbClr val="000000"/>
                        </a:solidFill>
                        <a:effectLst/>
                        <a:latin typeface="Calibri"/>
                      </a:endParaRPr>
                    </a:p>
                    <a:p>
                      <a:pPr marL="342900" lvl="0" indent="-342900" fontAlgn="base">
                        <a:lnSpc>
                          <a:spcPct val="100000"/>
                        </a:lnSpc>
                        <a:buFont typeface="Arial" panose="020B0604020202020204" pitchFamily="34" charset="0"/>
                        <a:buChar char="•"/>
                      </a:pPr>
                      <a:r>
                        <a:rPr lang="en-US" sz="1800" b="0" u="sng">
                          <a:solidFill>
                            <a:srgbClr val="000000"/>
                          </a:solidFill>
                          <a:effectLst/>
                          <a:latin typeface="Calibri"/>
                        </a:rPr>
                        <a:t>Desk-top Monitor Window:</a:t>
                      </a:r>
                      <a:r>
                        <a:rPr lang="en-US" sz="1800" b="0">
                          <a:solidFill>
                            <a:srgbClr val="000000"/>
                          </a:solidFill>
                          <a:effectLst/>
                          <a:latin typeface="Calibri"/>
                        </a:rPr>
                        <a:t>  March 17, 2025 – March 31st, 2025</a:t>
                      </a:r>
                      <a:endParaRPr lang="en-US" sz="1800" b="1">
                        <a:solidFill>
                          <a:srgbClr val="FFFFFF"/>
                        </a:solidFill>
                        <a:effectLst/>
                        <a:latin typeface="Calibri"/>
                      </a:endParaRPr>
                    </a:p>
                    <a:p>
                      <a:pPr marL="342900" lvl="0" indent="-342900">
                        <a:lnSpc>
                          <a:spcPct val="100000"/>
                        </a:lnSpc>
                        <a:buFont typeface="Arial" panose="020B0604020202020204" pitchFamily="34" charset="0"/>
                        <a:buChar char="•"/>
                      </a:pPr>
                      <a:endParaRPr lang="en-US" sz="1800" b="0">
                        <a:solidFill>
                          <a:srgbClr val="000000"/>
                        </a:solidFill>
                        <a:effectLst/>
                        <a:latin typeface="Calibri"/>
                      </a:endParaRPr>
                    </a:p>
                    <a:p>
                      <a:pPr marL="342900" lvl="0" indent="-342900" fontAlgn="base">
                        <a:lnSpc>
                          <a:spcPct val="100000"/>
                        </a:lnSpc>
                        <a:buFont typeface="Arial" panose="020B0604020202020204" pitchFamily="34" charset="0"/>
                        <a:buChar char="•"/>
                      </a:pPr>
                      <a:r>
                        <a:rPr lang="en-US" sz="1800" b="0" u="sng">
                          <a:solidFill>
                            <a:srgbClr val="000000"/>
                          </a:solidFill>
                          <a:effectLst/>
                          <a:latin typeface="Calibri"/>
                        </a:rPr>
                        <a:t>Self-Assessment Monitor Window:</a:t>
                      </a:r>
                      <a:r>
                        <a:rPr lang="en-US" sz="1800" b="0">
                          <a:solidFill>
                            <a:srgbClr val="000000"/>
                          </a:solidFill>
                          <a:effectLst/>
                          <a:latin typeface="Calibri"/>
                        </a:rPr>
                        <a:t> March 5, 2025 – April 14th, 2025</a:t>
                      </a:r>
                      <a:endParaRPr lang="en-US" sz="1800" b="1">
                        <a:solidFill>
                          <a:srgbClr val="FFFFFF"/>
                        </a:solidFill>
                        <a:effectLst/>
                        <a:latin typeface="Calibri"/>
                      </a:endParaRPr>
                    </a:p>
                  </a:txBody>
                  <a:tcPr anchor="ctr">
                    <a:lnL w="11582" cap="flat" cmpd="sng" algn="ctr">
                      <a:solidFill>
                        <a:srgbClr val="FFFFFF"/>
                      </a:solidFill>
                      <a:prstDash val="solid"/>
                      <a:round/>
                      <a:headEnd type="none" w="med" len="med"/>
                      <a:tailEnd type="none" w="med" len="med"/>
                    </a:lnL>
                    <a:lnR w="11582" cap="flat" cmpd="sng" algn="ctr">
                      <a:solidFill>
                        <a:srgbClr val="FFFFFF"/>
                      </a:solidFill>
                      <a:prstDash val="solid"/>
                      <a:round/>
                      <a:headEnd type="none" w="med" len="med"/>
                      <a:tailEnd type="none" w="med" len="med"/>
                    </a:lnR>
                    <a:lnT w="11582" cap="flat" cmpd="sng" algn="ctr">
                      <a:solidFill>
                        <a:srgbClr val="FFFFFF"/>
                      </a:solidFill>
                      <a:prstDash val="solid"/>
                      <a:round/>
                      <a:headEnd type="none" w="med" len="med"/>
                      <a:tailEnd type="none" w="med" len="med"/>
                    </a:lnT>
                    <a:lnB w="34766"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863615652"/>
                  </a:ext>
                </a:extLst>
              </a:tr>
            </a:tbl>
          </a:graphicData>
        </a:graphic>
      </p:graphicFrame>
      <p:pic>
        <p:nvPicPr>
          <p:cNvPr id="15364" name="Picture 4" descr="11,700+ Leprechaun Cartoon Stock Illustrations, Royalty-Free Vector  Graphics &amp; Clip Art - iStock | St patricks day">
            <a:extLst>
              <a:ext uri="{FF2B5EF4-FFF2-40B4-BE49-F238E27FC236}">
                <a16:creationId xmlns:a16="http://schemas.microsoft.com/office/drawing/2014/main" id="{2D09F2DE-869E-C7B7-650F-4DE7527ECE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0416" y="5780742"/>
            <a:ext cx="1051166" cy="1059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702218"/>
      </p:ext>
    </p:extLst>
  </p:cSld>
  <p:clrMapOvr>
    <a:masterClrMapping/>
  </p:clrMapOvr>
  <p:transition spd="slow">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BD74-2E20-82B9-1D89-0BC82BDCFCD8}"/>
              </a:ext>
            </a:extLst>
          </p:cNvPr>
          <p:cNvSpPr>
            <a:spLocks noGrp="1"/>
          </p:cNvSpPr>
          <p:nvPr>
            <p:ph type="title"/>
          </p:nvPr>
        </p:nvSpPr>
        <p:spPr>
          <a:xfrm>
            <a:off x="815236" y="3261381"/>
            <a:ext cx="9601200" cy="1036850"/>
          </a:xfrm>
        </p:spPr>
        <p:txBody>
          <a:bodyPr/>
          <a:lstStyle/>
          <a:p>
            <a:r>
              <a:rPr lang="en-US"/>
              <a:t>Program Monitoring Tools</a:t>
            </a:r>
          </a:p>
        </p:txBody>
      </p:sp>
      <p:sp>
        <p:nvSpPr>
          <p:cNvPr id="3" name="Text Placeholder 2">
            <a:extLst>
              <a:ext uri="{FF2B5EF4-FFF2-40B4-BE49-F238E27FC236}">
                <a16:creationId xmlns:a16="http://schemas.microsoft.com/office/drawing/2014/main" id="{EAA4E2C1-7F1A-B275-1AF9-5ABCE735E3CC}"/>
              </a:ext>
            </a:extLst>
          </p:cNvPr>
          <p:cNvSpPr>
            <a:spLocks noGrp="1"/>
          </p:cNvSpPr>
          <p:nvPr>
            <p:ph type="body" idx="1"/>
          </p:nvPr>
        </p:nvSpPr>
        <p:spPr>
          <a:xfrm>
            <a:off x="314196" y="1995815"/>
            <a:ext cx="11448787" cy="2861153"/>
          </a:xfrm>
          <a:ln>
            <a:noFill/>
          </a:ln>
        </p:spPr>
        <p:txBody>
          <a:bodyPr>
            <a:normAutofit lnSpcReduction="10000"/>
          </a:bodyPr>
          <a:lstStyle/>
          <a:p>
            <a:pPr marL="114300" indent="0">
              <a:buNone/>
            </a:pPr>
            <a:r>
              <a:rPr lang="en-US"/>
              <a:t>The Program Monitoring Tool can be found here:</a:t>
            </a:r>
          </a:p>
          <a:p>
            <a:pPr lvl="1"/>
            <a:r>
              <a:rPr lang="en-US">
                <a:solidFill>
                  <a:schemeClr val="accent2"/>
                </a:solidFill>
                <a:hlinkClick r:id="rId2">
                  <a:extLst>
                    <a:ext uri="{A12FA001-AC4F-418D-AE19-62706E023703}">
                      <ahyp:hlinkClr xmlns:ahyp="http://schemas.microsoft.com/office/drawing/2018/hyperlinkcolor" val="tx"/>
                    </a:ext>
                  </a:extLst>
                </a:hlinkClick>
              </a:rPr>
              <a:t>OSE Program Monitoring Protocol – Google docs</a:t>
            </a:r>
            <a:r>
              <a:rPr lang="en-US">
                <a:solidFill>
                  <a:schemeClr val="accent2"/>
                </a:solidFill>
              </a:rPr>
              <a:t> </a:t>
            </a:r>
            <a:r>
              <a:rPr lang="en-US"/>
              <a:t>(Updated February 2025)</a:t>
            </a:r>
          </a:p>
          <a:p>
            <a:pPr lvl="1"/>
            <a:r>
              <a:rPr lang="en-US">
                <a:solidFill>
                  <a:schemeClr val="accent2"/>
                </a:solidFill>
                <a:hlinkClick r:id="rId3">
                  <a:extLst>
                    <a:ext uri="{A12FA001-AC4F-418D-AE19-62706E023703}">
                      <ahyp:hlinkClr xmlns:ahyp="http://schemas.microsoft.com/office/drawing/2018/hyperlinkcolor" val="tx"/>
                    </a:ext>
                  </a:extLst>
                </a:hlinkClick>
              </a:rPr>
              <a:t>OSE Program Monitor Guide - Google docs</a:t>
            </a:r>
            <a:r>
              <a:rPr lang="en-US">
                <a:solidFill>
                  <a:schemeClr val="accent2"/>
                </a:solidFill>
              </a:rPr>
              <a:t> </a:t>
            </a:r>
            <a:r>
              <a:rPr lang="en-US"/>
              <a:t>(Updated February 2025)</a:t>
            </a:r>
          </a:p>
          <a:p>
            <a:r>
              <a:rPr lang="en-US" sz="2000"/>
              <a:t>LEAs selected for monitoring - start reviewing the tool and preparing documents which will be requested.</a:t>
            </a:r>
            <a:endParaRPr lang="en-US" sz="2000">
              <a:solidFill>
                <a:srgbClr val="595959"/>
              </a:solidFill>
            </a:endParaRPr>
          </a:p>
          <a:p>
            <a:r>
              <a:rPr lang="en-US" sz="2000"/>
              <a:t>LEAs not undergoing monitoring this round should also begin reviewing the protocol to ensure all requirements are being met.</a:t>
            </a:r>
          </a:p>
          <a:p>
            <a:pPr marL="114300" indent="0">
              <a:buNone/>
            </a:pPr>
            <a:endParaRPr lang="en-US"/>
          </a:p>
          <a:p>
            <a:pPr marL="114300" indent="0">
              <a:buNone/>
            </a:pPr>
            <a:endParaRPr lang="en-US"/>
          </a:p>
          <a:p>
            <a:pPr marL="114300" indent="0">
              <a:buNone/>
            </a:pPr>
            <a:endParaRPr lang="en-US"/>
          </a:p>
          <a:p>
            <a:pPr marL="114300" indent="0">
              <a:buNone/>
            </a:pPr>
            <a:endParaRPr lang="en-US"/>
          </a:p>
          <a:p>
            <a:endParaRPr lang="en-US" sz="1900"/>
          </a:p>
        </p:txBody>
      </p:sp>
      <p:sp>
        <p:nvSpPr>
          <p:cNvPr id="4" name="Slide Number Placeholder 3">
            <a:extLst>
              <a:ext uri="{FF2B5EF4-FFF2-40B4-BE49-F238E27FC236}">
                <a16:creationId xmlns:a16="http://schemas.microsoft.com/office/drawing/2014/main" id="{C563BB45-6D18-B0DC-70C8-C5B69B1C65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33</a:t>
            </a:fld>
            <a:endParaRPr lang="en-US"/>
          </a:p>
        </p:txBody>
      </p:sp>
      <p:sp>
        <p:nvSpPr>
          <p:cNvPr id="6" name="TextBox 5">
            <a:extLst>
              <a:ext uri="{FF2B5EF4-FFF2-40B4-BE49-F238E27FC236}">
                <a16:creationId xmlns:a16="http://schemas.microsoft.com/office/drawing/2014/main" id="{A7DE4335-5A55-9F2A-C7EB-74E57D24C9F0}"/>
              </a:ext>
            </a:extLst>
          </p:cNvPr>
          <p:cNvSpPr txBox="1"/>
          <p:nvPr/>
        </p:nvSpPr>
        <p:spPr>
          <a:xfrm>
            <a:off x="887260" y="729192"/>
            <a:ext cx="103026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bg1"/>
                </a:solidFill>
                <a:latin typeface="Arial Black" panose="020B0A04020102020204" pitchFamily="34" charset="0"/>
              </a:rPr>
              <a:t>Program Monitoring </a:t>
            </a:r>
            <a:endParaRPr lang="en-US" sz="4000">
              <a:latin typeface="Arial Black" panose="020B0A04020102020204" pitchFamily="34" charset="0"/>
            </a:endParaRPr>
          </a:p>
        </p:txBody>
      </p:sp>
      <p:graphicFrame>
        <p:nvGraphicFramePr>
          <p:cNvPr id="14" name="Diagram 13">
            <a:extLst>
              <a:ext uri="{FF2B5EF4-FFF2-40B4-BE49-F238E27FC236}">
                <a16:creationId xmlns:a16="http://schemas.microsoft.com/office/drawing/2014/main" id="{EB04163A-1D4E-14EC-7CCC-64ABEB8CDBD1}"/>
              </a:ext>
            </a:extLst>
          </p:cNvPr>
          <p:cNvGraphicFramePr/>
          <p:nvPr>
            <p:extLst>
              <p:ext uri="{D42A27DB-BD31-4B8C-83A1-F6EECF244321}">
                <p14:modId xmlns:p14="http://schemas.microsoft.com/office/powerpoint/2010/main" val="3503133424"/>
              </p:ext>
            </p:extLst>
          </p:nvPr>
        </p:nvGraphicFramePr>
        <p:xfrm>
          <a:off x="605425" y="3625240"/>
          <a:ext cx="10876766" cy="3344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338" name="Picture 2" descr="St. Patricks Day Clip Art Images – Browse 7,052 Stock Photos, Vectors, and  Video | Adobe Stock">
            <a:extLst>
              <a:ext uri="{FF2B5EF4-FFF2-40B4-BE49-F238E27FC236}">
                <a16:creationId xmlns:a16="http://schemas.microsoft.com/office/drawing/2014/main" id="{5EECBA70-B943-4503-C3C7-EDBD332337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31229" y="1546296"/>
            <a:ext cx="1958476" cy="195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145039"/>
      </p:ext>
    </p:extLst>
  </p:cSld>
  <p:clrMapOvr>
    <a:masterClrMapping/>
  </p:clrMapOvr>
  <p:transition spd="slow">
    <p:push dir="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3BE5B-4A28-8DAD-65CC-853FD90203F1}"/>
              </a:ext>
            </a:extLst>
          </p:cNvPr>
          <p:cNvSpPr>
            <a:spLocks noGrp="1"/>
          </p:cNvSpPr>
          <p:nvPr>
            <p:ph type="title"/>
          </p:nvPr>
        </p:nvSpPr>
        <p:spPr>
          <a:xfrm>
            <a:off x="1060341" y="418055"/>
            <a:ext cx="9601200" cy="1036850"/>
          </a:xfrm>
        </p:spPr>
        <p:txBody>
          <a:bodyPr/>
          <a:lstStyle/>
          <a:p>
            <a:pPr algn="ctr"/>
            <a:r>
              <a:rPr lang="en-US" b="1">
                <a:latin typeface="Arial Black" panose="020B0A04020102020204" pitchFamily="34" charset="0"/>
              </a:rPr>
              <a:t>Data &amp; Finance</a:t>
            </a:r>
            <a:r>
              <a:rPr lang="en-US" b="1">
                <a:latin typeface="Georgia" panose="02040502050405020303" pitchFamily="18" charset="0"/>
              </a:rPr>
              <a:t> </a:t>
            </a:r>
            <a:r>
              <a:rPr lang="en-US" b="1">
                <a:latin typeface="Arial Black" panose="020B0A04020102020204" pitchFamily="34" charset="0"/>
              </a:rPr>
              <a:t>Calendar</a:t>
            </a:r>
          </a:p>
        </p:txBody>
      </p:sp>
      <p:sp>
        <p:nvSpPr>
          <p:cNvPr id="7" name="Rectangle 6">
            <a:extLst>
              <a:ext uri="{FF2B5EF4-FFF2-40B4-BE49-F238E27FC236}">
                <a16:creationId xmlns:a16="http://schemas.microsoft.com/office/drawing/2014/main" id="{7D10B68D-1B30-69C9-8335-62F1D27215E7}"/>
              </a:ext>
            </a:extLst>
          </p:cNvPr>
          <p:cNvSpPr/>
          <p:nvPr/>
        </p:nvSpPr>
        <p:spPr>
          <a:xfrm>
            <a:off x="226577" y="1591280"/>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B703BF-6E93-F5F5-F4C7-7F642DB224C2}"/>
              </a:ext>
            </a:extLst>
          </p:cNvPr>
          <p:cNvSpPr/>
          <p:nvPr/>
        </p:nvSpPr>
        <p:spPr>
          <a:xfrm>
            <a:off x="3388536" y="1591279"/>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5FF584-EE67-6E72-8EF3-23A8DC4F0761}"/>
              </a:ext>
            </a:extLst>
          </p:cNvPr>
          <p:cNvSpPr/>
          <p:nvPr/>
        </p:nvSpPr>
        <p:spPr>
          <a:xfrm>
            <a:off x="235334" y="5135721"/>
            <a:ext cx="2524715" cy="156881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D0743D-2C73-1D66-6014-BEF331AD5008}"/>
              </a:ext>
            </a:extLst>
          </p:cNvPr>
          <p:cNvSpPr/>
          <p:nvPr/>
        </p:nvSpPr>
        <p:spPr>
          <a:xfrm>
            <a:off x="3412818" y="3065642"/>
            <a:ext cx="2524715" cy="191652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E3F82B-71E9-62DB-3226-AF8092C8737E}"/>
              </a:ext>
            </a:extLst>
          </p:cNvPr>
          <p:cNvSpPr/>
          <p:nvPr/>
        </p:nvSpPr>
        <p:spPr>
          <a:xfrm>
            <a:off x="226577" y="3063837"/>
            <a:ext cx="2524715" cy="191832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7F5EA7-16E9-BBCD-0FC4-F91A34999911}"/>
              </a:ext>
            </a:extLst>
          </p:cNvPr>
          <p:cNvSpPr/>
          <p:nvPr/>
        </p:nvSpPr>
        <p:spPr>
          <a:xfrm>
            <a:off x="3416020" y="5144362"/>
            <a:ext cx="2524715" cy="156881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DC6532-583A-9C5B-1B42-D6BE84C808CA}"/>
              </a:ext>
            </a:extLst>
          </p:cNvPr>
          <p:cNvSpPr/>
          <p:nvPr/>
        </p:nvSpPr>
        <p:spPr>
          <a:xfrm>
            <a:off x="9485549" y="5165655"/>
            <a:ext cx="2524715" cy="1538879"/>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E4D638-29F3-2B62-ECF2-289F8944E5DD}"/>
              </a:ext>
            </a:extLst>
          </p:cNvPr>
          <p:cNvSpPr/>
          <p:nvPr/>
        </p:nvSpPr>
        <p:spPr>
          <a:xfrm>
            <a:off x="6488973" y="5144362"/>
            <a:ext cx="2524715" cy="157413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D3C860-031E-7F1A-B522-A435A88AB1B5}"/>
              </a:ext>
            </a:extLst>
          </p:cNvPr>
          <p:cNvSpPr/>
          <p:nvPr/>
        </p:nvSpPr>
        <p:spPr>
          <a:xfrm>
            <a:off x="6471103" y="3076243"/>
            <a:ext cx="2524715" cy="189282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SPP/APR Stakeholder Engagement meetings</a:t>
            </a:r>
          </a:p>
        </p:txBody>
      </p:sp>
      <p:sp>
        <p:nvSpPr>
          <p:cNvPr id="16" name="Rectangle 15">
            <a:extLst>
              <a:ext uri="{FF2B5EF4-FFF2-40B4-BE49-F238E27FC236}">
                <a16:creationId xmlns:a16="http://schemas.microsoft.com/office/drawing/2014/main" id="{9C5AF9F5-68C8-C061-1122-04AADBCF25A5}"/>
              </a:ext>
            </a:extLst>
          </p:cNvPr>
          <p:cNvSpPr/>
          <p:nvPr/>
        </p:nvSpPr>
        <p:spPr>
          <a:xfrm>
            <a:off x="6460141" y="1599626"/>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62AA6F-B02E-CBD4-792C-25EFE76315E3}"/>
              </a:ext>
            </a:extLst>
          </p:cNvPr>
          <p:cNvSpPr/>
          <p:nvPr/>
        </p:nvSpPr>
        <p:spPr>
          <a:xfrm>
            <a:off x="9468022" y="3088649"/>
            <a:ext cx="2524715" cy="188042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9A6EC48-7ECA-2468-7836-35B0EE7949FE}"/>
              </a:ext>
            </a:extLst>
          </p:cNvPr>
          <p:cNvSpPr/>
          <p:nvPr/>
        </p:nvSpPr>
        <p:spPr>
          <a:xfrm>
            <a:off x="9453181" y="1614208"/>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C9E7F8A-E595-1773-71C0-3C096998644E}"/>
              </a:ext>
            </a:extLst>
          </p:cNvPr>
          <p:cNvSpPr txBox="1"/>
          <p:nvPr/>
        </p:nvSpPr>
        <p:spPr>
          <a:xfrm>
            <a:off x="235334" y="1596195"/>
            <a:ext cx="2515958" cy="307777"/>
          </a:xfrm>
          <a:prstGeom prst="rect">
            <a:avLst/>
          </a:prstGeom>
          <a:solidFill>
            <a:srgbClr val="3A3D4B"/>
          </a:solidFill>
        </p:spPr>
        <p:txBody>
          <a:bodyPr wrap="square" rtlCol="0">
            <a:spAutoFit/>
          </a:bodyPr>
          <a:lstStyle/>
          <a:p>
            <a:pPr algn="ctr"/>
            <a:r>
              <a:rPr lang="en-US" b="1" u="sng">
                <a:solidFill>
                  <a:schemeClr val="bg1"/>
                </a:solidFill>
                <a:latin typeface="+mn-lt"/>
              </a:rPr>
              <a:t>October 2024</a:t>
            </a:r>
          </a:p>
        </p:txBody>
      </p:sp>
      <p:sp>
        <p:nvSpPr>
          <p:cNvPr id="20" name="TextBox 19">
            <a:extLst>
              <a:ext uri="{FF2B5EF4-FFF2-40B4-BE49-F238E27FC236}">
                <a16:creationId xmlns:a16="http://schemas.microsoft.com/office/drawing/2014/main" id="{79DCA4CB-B3CE-AF59-E374-0FF4D3EEC5F1}"/>
              </a:ext>
            </a:extLst>
          </p:cNvPr>
          <p:cNvSpPr txBox="1"/>
          <p:nvPr/>
        </p:nvSpPr>
        <p:spPr>
          <a:xfrm>
            <a:off x="3388535" y="1595968"/>
            <a:ext cx="2524715" cy="307777"/>
          </a:xfrm>
          <a:prstGeom prst="rect">
            <a:avLst/>
          </a:prstGeom>
          <a:solidFill>
            <a:srgbClr val="3A3D4B"/>
          </a:solidFill>
        </p:spPr>
        <p:txBody>
          <a:bodyPr wrap="square" rtlCol="0">
            <a:spAutoFit/>
          </a:bodyPr>
          <a:lstStyle/>
          <a:p>
            <a:pPr algn="ctr"/>
            <a:r>
              <a:rPr lang="en-US" b="1" u="sng">
                <a:solidFill>
                  <a:schemeClr val="bg1"/>
                </a:solidFill>
              </a:rPr>
              <a:t>November 2024</a:t>
            </a:r>
          </a:p>
        </p:txBody>
      </p:sp>
      <p:sp>
        <p:nvSpPr>
          <p:cNvPr id="21" name="TextBox 20">
            <a:extLst>
              <a:ext uri="{FF2B5EF4-FFF2-40B4-BE49-F238E27FC236}">
                <a16:creationId xmlns:a16="http://schemas.microsoft.com/office/drawing/2014/main" id="{36D054C0-FF6F-02DB-786D-02828AC0D1F5}"/>
              </a:ext>
            </a:extLst>
          </p:cNvPr>
          <p:cNvSpPr txBox="1"/>
          <p:nvPr/>
        </p:nvSpPr>
        <p:spPr>
          <a:xfrm>
            <a:off x="6460141" y="1603208"/>
            <a:ext cx="2524715" cy="307777"/>
          </a:xfrm>
          <a:prstGeom prst="rect">
            <a:avLst/>
          </a:prstGeom>
          <a:solidFill>
            <a:srgbClr val="3A3D4B"/>
          </a:solidFill>
        </p:spPr>
        <p:txBody>
          <a:bodyPr wrap="square" rtlCol="0">
            <a:spAutoFit/>
          </a:bodyPr>
          <a:lstStyle/>
          <a:p>
            <a:pPr algn="ctr"/>
            <a:r>
              <a:rPr lang="en-US" b="1" u="sng">
                <a:solidFill>
                  <a:schemeClr val="bg1"/>
                </a:solidFill>
              </a:rPr>
              <a:t>December 2024</a:t>
            </a:r>
          </a:p>
        </p:txBody>
      </p:sp>
      <p:sp>
        <p:nvSpPr>
          <p:cNvPr id="22" name="TextBox 21">
            <a:extLst>
              <a:ext uri="{FF2B5EF4-FFF2-40B4-BE49-F238E27FC236}">
                <a16:creationId xmlns:a16="http://schemas.microsoft.com/office/drawing/2014/main" id="{980EBB99-1483-F856-03E9-BF8EC229F6EB}"/>
              </a:ext>
            </a:extLst>
          </p:cNvPr>
          <p:cNvSpPr txBox="1"/>
          <p:nvPr/>
        </p:nvSpPr>
        <p:spPr>
          <a:xfrm>
            <a:off x="9453179" y="1589040"/>
            <a:ext cx="2539557" cy="307777"/>
          </a:xfrm>
          <a:prstGeom prst="rect">
            <a:avLst/>
          </a:prstGeom>
          <a:solidFill>
            <a:srgbClr val="3A3D4B"/>
          </a:solidFill>
        </p:spPr>
        <p:txBody>
          <a:bodyPr wrap="square" rtlCol="0">
            <a:spAutoFit/>
          </a:bodyPr>
          <a:lstStyle/>
          <a:p>
            <a:pPr algn="ctr"/>
            <a:r>
              <a:rPr lang="en-US" b="1" u="sng">
                <a:solidFill>
                  <a:schemeClr val="bg1"/>
                </a:solidFill>
              </a:rPr>
              <a:t>January 2025</a:t>
            </a:r>
          </a:p>
        </p:txBody>
      </p:sp>
      <p:sp>
        <p:nvSpPr>
          <p:cNvPr id="23" name="TextBox 22">
            <a:extLst>
              <a:ext uri="{FF2B5EF4-FFF2-40B4-BE49-F238E27FC236}">
                <a16:creationId xmlns:a16="http://schemas.microsoft.com/office/drawing/2014/main" id="{70279306-DEE8-019D-1750-746F496E44D8}"/>
              </a:ext>
            </a:extLst>
          </p:cNvPr>
          <p:cNvSpPr txBox="1"/>
          <p:nvPr/>
        </p:nvSpPr>
        <p:spPr>
          <a:xfrm>
            <a:off x="226577" y="3041299"/>
            <a:ext cx="2524715" cy="307777"/>
          </a:xfrm>
          <a:prstGeom prst="rect">
            <a:avLst/>
          </a:prstGeom>
          <a:solidFill>
            <a:srgbClr val="3A3D4B"/>
          </a:solidFill>
        </p:spPr>
        <p:txBody>
          <a:bodyPr wrap="square" rtlCol="0">
            <a:spAutoFit/>
          </a:bodyPr>
          <a:lstStyle/>
          <a:p>
            <a:pPr algn="ctr"/>
            <a:r>
              <a:rPr lang="en-US" b="1" u="sng">
                <a:solidFill>
                  <a:schemeClr val="bg1"/>
                </a:solidFill>
              </a:rPr>
              <a:t>February 2025</a:t>
            </a:r>
          </a:p>
        </p:txBody>
      </p:sp>
      <p:sp>
        <p:nvSpPr>
          <p:cNvPr id="24" name="TextBox 23">
            <a:extLst>
              <a:ext uri="{FF2B5EF4-FFF2-40B4-BE49-F238E27FC236}">
                <a16:creationId xmlns:a16="http://schemas.microsoft.com/office/drawing/2014/main" id="{9BB4C3D3-E688-7980-3751-483187D8BF4C}"/>
              </a:ext>
            </a:extLst>
          </p:cNvPr>
          <p:cNvSpPr txBox="1"/>
          <p:nvPr/>
        </p:nvSpPr>
        <p:spPr>
          <a:xfrm>
            <a:off x="3427141" y="3069420"/>
            <a:ext cx="2532306" cy="307777"/>
          </a:xfrm>
          <a:prstGeom prst="rect">
            <a:avLst/>
          </a:prstGeom>
          <a:solidFill>
            <a:srgbClr val="3A3D4B"/>
          </a:solidFill>
        </p:spPr>
        <p:txBody>
          <a:bodyPr wrap="square" rtlCol="0">
            <a:spAutoFit/>
          </a:bodyPr>
          <a:lstStyle/>
          <a:p>
            <a:pPr algn="ctr"/>
            <a:r>
              <a:rPr lang="en-US" b="1" u="sng">
                <a:solidFill>
                  <a:schemeClr val="bg1"/>
                </a:solidFill>
              </a:rPr>
              <a:t>March 2025</a:t>
            </a:r>
          </a:p>
        </p:txBody>
      </p:sp>
      <p:sp>
        <p:nvSpPr>
          <p:cNvPr id="25" name="TextBox 24">
            <a:extLst>
              <a:ext uri="{FF2B5EF4-FFF2-40B4-BE49-F238E27FC236}">
                <a16:creationId xmlns:a16="http://schemas.microsoft.com/office/drawing/2014/main" id="{4E6BEBA8-B6E4-E2F5-966A-116A04EA0968}"/>
              </a:ext>
            </a:extLst>
          </p:cNvPr>
          <p:cNvSpPr txBox="1"/>
          <p:nvPr/>
        </p:nvSpPr>
        <p:spPr>
          <a:xfrm>
            <a:off x="6488973" y="3069421"/>
            <a:ext cx="2517124" cy="307777"/>
          </a:xfrm>
          <a:prstGeom prst="rect">
            <a:avLst/>
          </a:prstGeom>
          <a:solidFill>
            <a:srgbClr val="3A3D4B"/>
          </a:solidFill>
        </p:spPr>
        <p:txBody>
          <a:bodyPr wrap="square" rtlCol="0">
            <a:spAutoFit/>
          </a:bodyPr>
          <a:lstStyle/>
          <a:p>
            <a:pPr algn="ctr"/>
            <a:r>
              <a:rPr lang="en-US" b="1" u="sng">
                <a:solidFill>
                  <a:schemeClr val="bg1"/>
                </a:solidFill>
              </a:rPr>
              <a:t>April 2025</a:t>
            </a:r>
          </a:p>
        </p:txBody>
      </p:sp>
      <p:sp>
        <p:nvSpPr>
          <p:cNvPr id="26" name="TextBox 25">
            <a:extLst>
              <a:ext uri="{FF2B5EF4-FFF2-40B4-BE49-F238E27FC236}">
                <a16:creationId xmlns:a16="http://schemas.microsoft.com/office/drawing/2014/main" id="{60B8F375-0473-A76F-E907-6412B8194604}"/>
              </a:ext>
            </a:extLst>
          </p:cNvPr>
          <p:cNvSpPr txBox="1"/>
          <p:nvPr/>
        </p:nvSpPr>
        <p:spPr>
          <a:xfrm>
            <a:off x="9468022" y="3062358"/>
            <a:ext cx="2517124" cy="307777"/>
          </a:xfrm>
          <a:prstGeom prst="rect">
            <a:avLst/>
          </a:prstGeom>
          <a:solidFill>
            <a:srgbClr val="3A3D4B"/>
          </a:solidFill>
        </p:spPr>
        <p:txBody>
          <a:bodyPr wrap="square" rtlCol="0">
            <a:spAutoFit/>
          </a:bodyPr>
          <a:lstStyle/>
          <a:p>
            <a:pPr algn="ctr"/>
            <a:r>
              <a:rPr lang="en-US" b="1" u="sng">
                <a:solidFill>
                  <a:schemeClr val="bg1"/>
                </a:solidFill>
              </a:rPr>
              <a:t>May 2025</a:t>
            </a:r>
          </a:p>
        </p:txBody>
      </p:sp>
      <p:sp>
        <p:nvSpPr>
          <p:cNvPr id="27" name="TextBox 26">
            <a:extLst>
              <a:ext uri="{FF2B5EF4-FFF2-40B4-BE49-F238E27FC236}">
                <a16:creationId xmlns:a16="http://schemas.microsoft.com/office/drawing/2014/main" id="{12F5CDCE-4F8F-7A84-895E-1E5E7600E70A}"/>
              </a:ext>
            </a:extLst>
          </p:cNvPr>
          <p:cNvSpPr txBox="1"/>
          <p:nvPr/>
        </p:nvSpPr>
        <p:spPr>
          <a:xfrm>
            <a:off x="235334" y="5144362"/>
            <a:ext cx="2524715" cy="307777"/>
          </a:xfrm>
          <a:prstGeom prst="rect">
            <a:avLst/>
          </a:prstGeom>
          <a:solidFill>
            <a:srgbClr val="3A3D4B"/>
          </a:solidFill>
        </p:spPr>
        <p:txBody>
          <a:bodyPr wrap="square" rtlCol="0">
            <a:spAutoFit/>
          </a:bodyPr>
          <a:lstStyle/>
          <a:p>
            <a:pPr algn="ctr"/>
            <a:r>
              <a:rPr lang="en-US" b="1" u="sng">
                <a:solidFill>
                  <a:schemeClr val="bg1"/>
                </a:solidFill>
              </a:rPr>
              <a:t>June 2025</a:t>
            </a:r>
          </a:p>
        </p:txBody>
      </p:sp>
      <p:sp>
        <p:nvSpPr>
          <p:cNvPr id="28" name="TextBox 27">
            <a:extLst>
              <a:ext uri="{FF2B5EF4-FFF2-40B4-BE49-F238E27FC236}">
                <a16:creationId xmlns:a16="http://schemas.microsoft.com/office/drawing/2014/main" id="{87C507B7-0E7E-5D4C-7BC5-447EA548E50D}"/>
              </a:ext>
            </a:extLst>
          </p:cNvPr>
          <p:cNvSpPr txBox="1"/>
          <p:nvPr/>
        </p:nvSpPr>
        <p:spPr>
          <a:xfrm>
            <a:off x="3434732" y="5135721"/>
            <a:ext cx="2502801" cy="307777"/>
          </a:xfrm>
          <a:prstGeom prst="rect">
            <a:avLst/>
          </a:prstGeom>
          <a:solidFill>
            <a:srgbClr val="3A3D4B"/>
          </a:solidFill>
        </p:spPr>
        <p:txBody>
          <a:bodyPr wrap="square" rtlCol="0">
            <a:spAutoFit/>
          </a:bodyPr>
          <a:lstStyle/>
          <a:p>
            <a:pPr algn="ctr"/>
            <a:r>
              <a:rPr lang="en-US" b="1" u="sng">
                <a:solidFill>
                  <a:schemeClr val="bg1"/>
                </a:solidFill>
              </a:rPr>
              <a:t>July 2025</a:t>
            </a:r>
          </a:p>
        </p:txBody>
      </p:sp>
      <p:sp>
        <p:nvSpPr>
          <p:cNvPr id="29" name="TextBox 28">
            <a:extLst>
              <a:ext uri="{FF2B5EF4-FFF2-40B4-BE49-F238E27FC236}">
                <a16:creationId xmlns:a16="http://schemas.microsoft.com/office/drawing/2014/main" id="{C30F2142-F8EF-3F4D-2164-D0128B7368F0}"/>
              </a:ext>
            </a:extLst>
          </p:cNvPr>
          <p:cNvSpPr txBox="1"/>
          <p:nvPr/>
        </p:nvSpPr>
        <p:spPr>
          <a:xfrm>
            <a:off x="6484583" y="5135721"/>
            <a:ext cx="2548827" cy="307777"/>
          </a:xfrm>
          <a:prstGeom prst="rect">
            <a:avLst/>
          </a:prstGeom>
          <a:solidFill>
            <a:srgbClr val="3A3D4B"/>
          </a:solidFill>
        </p:spPr>
        <p:txBody>
          <a:bodyPr wrap="square" rtlCol="0">
            <a:spAutoFit/>
          </a:bodyPr>
          <a:lstStyle/>
          <a:p>
            <a:pPr algn="ctr"/>
            <a:r>
              <a:rPr lang="en-US" b="1" u="sng">
                <a:solidFill>
                  <a:schemeClr val="bg1"/>
                </a:solidFill>
              </a:rPr>
              <a:t>August 2025</a:t>
            </a:r>
          </a:p>
        </p:txBody>
      </p:sp>
      <p:sp>
        <p:nvSpPr>
          <p:cNvPr id="30" name="TextBox 29">
            <a:extLst>
              <a:ext uri="{FF2B5EF4-FFF2-40B4-BE49-F238E27FC236}">
                <a16:creationId xmlns:a16="http://schemas.microsoft.com/office/drawing/2014/main" id="{02A615D8-8E12-48BB-F77B-649EED42901A}"/>
              </a:ext>
            </a:extLst>
          </p:cNvPr>
          <p:cNvSpPr txBox="1"/>
          <p:nvPr/>
        </p:nvSpPr>
        <p:spPr>
          <a:xfrm>
            <a:off x="9493303" y="5165190"/>
            <a:ext cx="2516959" cy="307777"/>
          </a:xfrm>
          <a:prstGeom prst="rect">
            <a:avLst/>
          </a:prstGeom>
          <a:solidFill>
            <a:srgbClr val="3A3D4B"/>
          </a:solidFill>
        </p:spPr>
        <p:txBody>
          <a:bodyPr wrap="square" rtlCol="0">
            <a:spAutoFit/>
          </a:bodyPr>
          <a:lstStyle/>
          <a:p>
            <a:pPr algn="ctr"/>
            <a:r>
              <a:rPr lang="en-US" b="1" u="sng">
                <a:solidFill>
                  <a:schemeClr val="bg1"/>
                </a:solidFill>
              </a:rPr>
              <a:t>September 2025</a:t>
            </a:r>
          </a:p>
        </p:txBody>
      </p:sp>
      <p:sp>
        <p:nvSpPr>
          <p:cNvPr id="33" name="TextBox 32">
            <a:extLst>
              <a:ext uri="{FF2B5EF4-FFF2-40B4-BE49-F238E27FC236}">
                <a16:creationId xmlns:a16="http://schemas.microsoft.com/office/drawing/2014/main" id="{84FD7E5C-0761-9419-D1FB-511CB09AFF32}"/>
              </a:ext>
            </a:extLst>
          </p:cNvPr>
          <p:cNvSpPr txBox="1"/>
          <p:nvPr/>
        </p:nvSpPr>
        <p:spPr>
          <a:xfrm>
            <a:off x="226577" y="1901934"/>
            <a:ext cx="2524715" cy="923330"/>
          </a:xfrm>
          <a:prstGeom prst="rect">
            <a:avLst/>
          </a:prstGeom>
          <a:noFill/>
        </p:spPr>
        <p:txBody>
          <a:bodyPr wrap="square" rtlCol="0">
            <a:spAutoFit/>
          </a:bodyPr>
          <a:lstStyle/>
          <a:p>
            <a:pPr algn="ctr"/>
            <a:r>
              <a:rPr lang="en-US" sz="900">
                <a:solidFill>
                  <a:srgbClr val="7030A0"/>
                </a:solidFill>
              </a:rPr>
              <a:t>Indicator 13 Annual Review Training for LEAs</a:t>
            </a:r>
          </a:p>
          <a:p>
            <a:pPr algn="ctr"/>
            <a:r>
              <a:rPr lang="en-US" sz="900">
                <a:solidFill>
                  <a:srgbClr val="7030A0"/>
                </a:solidFill>
              </a:rPr>
              <a:t>Pre-finding Correction Training for LEAs</a:t>
            </a:r>
          </a:p>
          <a:p>
            <a:pPr algn="ctr"/>
            <a:r>
              <a:rPr lang="en-US" sz="900">
                <a:solidFill>
                  <a:schemeClr val="bg2"/>
                </a:solidFill>
              </a:rPr>
              <a:t>40-Day Reporting opens, data review begins</a:t>
            </a:r>
          </a:p>
          <a:p>
            <a:pPr algn="ctr"/>
            <a:r>
              <a:rPr lang="en-US" sz="900"/>
              <a:t>Excess cost compliance completion by LEAs</a:t>
            </a:r>
          </a:p>
          <a:p>
            <a:pPr algn="ctr"/>
            <a:r>
              <a:rPr lang="en-US" sz="900"/>
              <a:t>MOE compliance completion by LEAs</a:t>
            </a:r>
          </a:p>
          <a:p>
            <a:pPr algn="ctr"/>
            <a:r>
              <a:rPr lang="en-US" sz="900"/>
              <a:t>Determination Letters sent to LEAs</a:t>
            </a:r>
          </a:p>
        </p:txBody>
      </p:sp>
      <p:sp>
        <p:nvSpPr>
          <p:cNvPr id="34" name="TextBox 33">
            <a:extLst>
              <a:ext uri="{FF2B5EF4-FFF2-40B4-BE49-F238E27FC236}">
                <a16:creationId xmlns:a16="http://schemas.microsoft.com/office/drawing/2014/main" id="{DB066597-1F9B-1FF0-91CB-808DE969C222}"/>
              </a:ext>
            </a:extLst>
          </p:cNvPr>
          <p:cNvSpPr txBox="1"/>
          <p:nvPr/>
        </p:nvSpPr>
        <p:spPr>
          <a:xfrm>
            <a:off x="3427141" y="1911121"/>
            <a:ext cx="2433800" cy="923330"/>
          </a:xfrm>
          <a:prstGeom prst="rect">
            <a:avLst/>
          </a:prstGeom>
          <a:solidFill>
            <a:schemeClr val="bg1"/>
          </a:solidFill>
        </p:spPr>
        <p:txBody>
          <a:bodyPr wrap="square" rtlCol="0">
            <a:spAutoFit/>
          </a:bodyPr>
          <a:lstStyle/>
          <a:p>
            <a:pPr algn="ctr"/>
            <a:r>
              <a:rPr lang="en-US" sz="900">
                <a:solidFill>
                  <a:srgbClr val="7030A0"/>
                </a:solidFill>
              </a:rPr>
              <a:t>80-Day data reporting training</a:t>
            </a:r>
          </a:p>
          <a:p>
            <a:pPr algn="ctr"/>
            <a:r>
              <a:rPr lang="en-US" sz="900">
                <a:solidFill>
                  <a:srgbClr val="7030A0"/>
                </a:solidFill>
              </a:rPr>
              <a:t>40-Day data review closes</a:t>
            </a:r>
          </a:p>
          <a:p>
            <a:pPr algn="ctr"/>
            <a:r>
              <a:rPr lang="en-US" sz="900">
                <a:solidFill>
                  <a:srgbClr val="0070C0"/>
                </a:solidFill>
              </a:rPr>
              <a:t>Time and Effort Training for LEAs</a:t>
            </a:r>
          </a:p>
          <a:p>
            <a:pPr algn="ctr"/>
            <a:r>
              <a:rPr lang="en-US" sz="900">
                <a:solidFill>
                  <a:srgbClr val="0070C0"/>
                </a:solidFill>
              </a:rPr>
              <a:t>High-Cost Fund Training</a:t>
            </a:r>
          </a:p>
          <a:p>
            <a:pPr algn="ctr"/>
            <a:r>
              <a:rPr lang="en-US" sz="900"/>
              <a:t>40-Day Pre-finding letter released</a:t>
            </a:r>
            <a:endParaRPr lang="en-US" sz="900">
              <a:solidFill>
                <a:srgbClr val="0070C0"/>
              </a:solidFill>
            </a:endParaRPr>
          </a:p>
          <a:p>
            <a:pPr algn="ctr"/>
            <a:r>
              <a:rPr lang="en-US" sz="900"/>
              <a:t>MOE Letters sent to LEAs</a:t>
            </a:r>
          </a:p>
        </p:txBody>
      </p:sp>
      <p:sp>
        <p:nvSpPr>
          <p:cNvPr id="35" name="TextBox 34">
            <a:extLst>
              <a:ext uri="{FF2B5EF4-FFF2-40B4-BE49-F238E27FC236}">
                <a16:creationId xmlns:a16="http://schemas.microsoft.com/office/drawing/2014/main" id="{EC550BC9-C62C-5ECE-114A-493EF6F5A9A3}"/>
              </a:ext>
            </a:extLst>
          </p:cNvPr>
          <p:cNvSpPr txBox="1"/>
          <p:nvPr/>
        </p:nvSpPr>
        <p:spPr>
          <a:xfrm>
            <a:off x="6508695" y="1895835"/>
            <a:ext cx="2524715" cy="1061829"/>
          </a:xfrm>
          <a:prstGeom prst="rect">
            <a:avLst/>
          </a:prstGeom>
          <a:noFill/>
        </p:spPr>
        <p:txBody>
          <a:bodyPr wrap="square" rtlCol="0">
            <a:spAutoFit/>
          </a:bodyPr>
          <a:lstStyle/>
          <a:p>
            <a:pPr algn="ctr"/>
            <a:r>
              <a:rPr lang="en-US" sz="900"/>
              <a:t>Indicator 13 Review sample provided to LEAs</a:t>
            </a:r>
          </a:p>
          <a:p>
            <a:pPr algn="ctr"/>
            <a:r>
              <a:rPr lang="en-US" sz="900">
                <a:solidFill>
                  <a:schemeClr val="bg2"/>
                </a:solidFill>
              </a:rPr>
              <a:t>80-Day data reporting opens, data review begins</a:t>
            </a:r>
          </a:p>
          <a:p>
            <a:pPr algn="ctr"/>
            <a:r>
              <a:rPr lang="en-US" sz="900"/>
              <a:t>Quarterly spending reports sent to LEAs</a:t>
            </a:r>
          </a:p>
          <a:p>
            <a:pPr algn="ctr"/>
            <a:r>
              <a:rPr lang="en-US" sz="900"/>
              <a:t>Puente Para Los Ninos High-Cost Fund applications released </a:t>
            </a:r>
          </a:p>
          <a:p>
            <a:pPr algn="ctr"/>
            <a:endParaRPr lang="en-US" sz="900"/>
          </a:p>
        </p:txBody>
      </p:sp>
      <p:sp>
        <p:nvSpPr>
          <p:cNvPr id="36" name="TextBox 35">
            <a:extLst>
              <a:ext uri="{FF2B5EF4-FFF2-40B4-BE49-F238E27FC236}">
                <a16:creationId xmlns:a16="http://schemas.microsoft.com/office/drawing/2014/main" id="{F3C5C97B-E295-2135-038B-9A819FA317A5}"/>
              </a:ext>
            </a:extLst>
          </p:cNvPr>
          <p:cNvSpPr txBox="1"/>
          <p:nvPr/>
        </p:nvSpPr>
        <p:spPr>
          <a:xfrm>
            <a:off x="9478132" y="1885580"/>
            <a:ext cx="2499765" cy="1061829"/>
          </a:xfrm>
          <a:prstGeom prst="rect">
            <a:avLst/>
          </a:prstGeom>
          <a:noFill/>
        </p:spPr>
        <p:txBody>
          <a:bodyPr wrap="square" rtlCol="0">
            <a:spAutoFit/>
          </a:bodyPr>
          <a:lstStyle/>
          <a:p>
            <a:pPr algn="ctr"/>
            <a:r>
              <a:rPr lang="en-US" sz="900">
                <a:solidFill>
                  <a:srgbClr val="7030A0"/>
                </a:solidFill>
              </a:rPr>
              <a:t>120-Day data Reporting Training</a:t>
            </a:r>
          </a:p>
          <a:p>
            <a:pPr algn="ctr"/>
            <a:r>
              <a:rPr lang="en-US" sz="900"/>
              <a:t>80-Day data review closes</a:t>
            </a:r>
          </a:p>
          <a:p>
            <a:pPr algn="ctr"/>
            <a:r>
              <a:rPr lang="en-US" sz="900"/>
              <a:t>Indicator 13 Pre-finding notices sent to LEAs</a:t>
            </a:r>
          </a:p>
          <a:p>
            <a:pPr algn="ctr"/>
            <a:r>
              <a:rPr lang="en-US" sz="900"/>
              <a:t>80-Day Pre-finding letters released to LEAs</a:t>
            </a:r>
          </a:p>
          <a:p>
            <a:pPr algn="ctr"/>
            <a:r>
              <a:rPr lang="en-US" sz="900"/>
              <a:t>Time &amp; Effort due from LEAs</a:t>
            </a:r>
            <a:endParaRPr lang="en-US" sz="900">
              <a:solidFill>
                <a:srgbClr val="7030A0"/>
              </a:solidFill>
            </a:endParaRPr>
          </a:p>
          <a:p>
            <a:pPr algn="ctr"/>
            <a:r>
              <a:rPr lang="en-US" sz="900"/>
              <a:t>Puente Para Los Ninos High-Cost Fund application submission deadline</a:t>
            </a:r>
          </a:p>
        </p:txBody>
      </p:sp>
      <p:sp>
        <p:nvSpPr>
          <p:cNvPr id="37" name="TextBox 36">
            <a:extLst>
              <a:ext uri="{FF2B5EF4-FFF2-40B4-BE49-F238E27FC236}">
                <a16:creationId xmlns:a16="http://schemas.microsoft.com/office/drawing/2014/main" id="{2F16EBC6-6E8B-2E21-9B31-3CD05CF96C9A}"/>
              </a:ext>
            </a:extLst>
          </p:cNvPr>
          <p:cNvSpPr txBox="1"/>
          <p:nvPr/>
        </p:nvSpPr>
        <p:spPr>
          <a:xfrm>
            <a:off x="255485" y="3269502"/>
            <a:ext cx="2524715" cy="1338828"/>
          </a:xfrm>
          <a:prstGeom prst="rect">
            <a:avLst/>
          </a:prstGeom>
          <a:noFill/>
        </p:spPr>
        <p:txBody>
          <a:bodyPr wrap="square" rtlCol="0">
            <a:spAutoFit/>
          </a:bodyPr>
          <a:lstStyle/>
          <a:p>
            <a:pPr algn="ctr"/>
            <a:endParaRPr lang="en-US" sz="900"/>
          </a:p>
          <a:p>
            <a:pPr algn="ctr"/>
            <a:r>
              <a:rPr lang="en-US" sz="900"/>
              <a:t>120-Day data review opens, data review begins</a:t>
            </a:r>
          </a:p>
          <a:p>
            <a:pPr algn="ctr"/>
            <a:r>
              <a:rPr lang="en-US" sz="900"/>
              <a:t>Indicator 13-Prong 2 review completion</a:t>
            </a:r>
          </a:p>
          <a:p>
            <a:pPr algn="ctr"/>
            <a:r>
              <a:rPr lang="en-US" sz="900"/>
              <a:t>BOLO for NMASBO Spring Budget Conference Announcements</a:t>
            </a:r>
          </a:p>
          <a:p>
            <a:pPr algn="ctr"/>
            <a:r>
              <a:rPr lang="en-US" sz="900"/>
              <a:t>Advertisements for SPP/APR Stakeholder Meetings</a:t>
            </a:r>
          </a:p>
          <a:p>
            <a:pPr algn="ctr"/>
            <a:r>
              <a:rPr lang="en-US" sz="900" b="1">
                <a:solidFill>
                  <a:schemeClr val="bg2"/>
                </a:solidFill>
              </a:rPr>
              <a:t>SPP/APR Due to OSEP </a:t>
            </a:r>
          </a:p>
        </p:txBody>
      </p:sp>
      <p:sp>
        <p:nvSpPr>
          <p:cNvPr id="38" name="TextBox 37">
            <a:extLst>
              <a:ext uri="{FF2B5EF4-FFF2-40B4-BE49-F238E27FC236}">
                <a16:creationId xmlns:a16="http://schemas.microsoft.com/office/drawing/2014/main" id="{5C0DFB14-7D41-5C0A-F91E-E219642C9FB0}"/>
              </a:ext>
            </a:extLst>
          </p:cNvPr>
          <p:cNvSpPr txBox="1"/>
          <p:nvPr/>
        </p:nvSpPr>
        <p:spPr>
          <a:xfrm>
            <a:off x="3430936" y="3396917"/>
            <a:ext cx="2502801" cy="1061829"/>
          </a:xfrm>
          <a:prstGeom prst="rect">
            <a:avLst/>
          </a:prstGeom>
          <a:noFill/>
        </p:spPr>
        <p:txBody>
          <a:bodyPr wrap="square" rtlCol="0">
            <a:spAutoFit/>
          </a:bodyPr>
          <a:lstStyle/>
          <a:p>
            <a:pPr algn="ctr"/>
            <a:r>
              <a:rPr lang="en-US" sz="900"/>
              <a:t>120-Day data review closes</a:t>
            </a:r>
          </a:p>
          <a:p>
            <a:pPr algn="ctr"/>
            <a:r>
              <a:rPr lang="en-US" sz="900"/>
              <a:t>NMASBO School Budget Conference</a:t>
            </a:r>
          </a:p>
          <a:p>
            <a:pPr algn="ctr"/>
            <a:r>
              <a:rPr lang="en-US" sz="900"/>
              <a:t>Quarterly Spending Reports sent to LEAs</a:t>
            </a:r>
          </a:p>
          <a:p>
            <a:pPr algn="ctr"/>
            <a:r>
              <a:rPr lang="en-US" sz="900"/>
              <a:t>State IDEA B Application posted for public review</a:t>
            </a:r>
          </a:p>
          <a:p>
            <a:pPr algn="ctr"/>
            <a:r>
              <a:rPr lang="en-US" sz="900"/>
              <a:t>Puente Para Los Ninos High-Cost Fund awards issued</a:t>
            </a:r>
          </a:p>
        </p:txBody>
      </p:sp>
      <p:sp>
        <p:nvSpPr>
          <p:cNvPr id="39" name="TextBox 38">
            <a:extLst>
              <a:ext uri="{FF2B5EF4-FFF2-40B4-BE49-F238E27FC236}">
                <a16:creationId xmlns:a16="http://schemas.microsoft.com/office/drawing/2014/main" id="{06681DB9-8BEE-EF46-DA9B-B914BA5E2662}"/>
              </a:ext>
            </a:extLst>
          </p:cNvPr>
          <p:cNvSpPr txBox="1"/>
          <p:nvPr/>
        </p:nvSpPr>
        <p:spPr>
          <a:xfrm>
            <a:off x="6481382" y="3398181"/>
            <a:ext cx="2524715" cy="923330"/>
          </a:xfrm>
          <a:prstGeom prst="rect">
            <a:avLst/>
          </a:prstGeom>
          <a:noFill/>
        </p:spPr>
        <p:txBody>
          <a:bodyPr wrap="square" rtlCol="0">
            <a:spAutoFit/>
          </a:bodyPr>
          <a:lstStyle/>
          <a:p>
            <a:pPr algn="ctr"/>
            <a:r>
              <a:rPr lang="en-US" sz="900">
                <a:solidFill>
                  <a:schemeClr val="bg2"/>
                </a:solidFill>
              </a:rPr>
              <a:t>Indicator 8-Parent Surveys sent out to sampled parents. </a:t>
            </a:r>
          </a:p>
          <a:p>
            <a:pPr algn="ctr"/>
            <a:r>
              <a:rPr lang="en-US" sz="900">
                <a:solidFill>
                  <a:schemeClr val="bg2"/>
                </a:solidFill>
              </a:rPr>
              <a:t>MOE eligibility completion by LEAs</a:t>
            </a:r>
          </a:p>
          <a:p>
            <a:pPr algn="ctr"/>
            <a:r>
              <a:rPr lang="en-US" sz="900">
                <a:solidFill>
                  <a:schemeClr val="bg2"/>
                </a:solidFill>
              </a:rPr>
              <a:t>Excess Cost Base completion by LEAs</a:t>
            </a:r>
          </a:p>
          <a:p>
            <a:pPr algn="ctr"/>
            <a:r>
              <a:rPr lang="en-US" sz="900"/>
              <a:t>SPP/APR Stakeholder meetings</a:t>
            </a:r>
          </a:p>
          <a:p>
            <a:pPr algn="ctr"/>
            <a:r>
              <a:rPr lang="en-US" sz="900">
                <a:solidFill>
                  <a:schemeClr val="bg2"/>
                </a:solidFill>
              </a:rPr>
              <a:t>State Application-Public Comment opens</a:t>
            </a:r>
          </a:p>
        </p:txBody>
      </p:sp>
      <p:sp>
        <p:nvSpPr>
          <p:cNvPr id="40" name="TextBox 39">
            <a:extLst>
              <a:ext uri="{FF2B5EF4-FFF2-40B4-BE49-F238E27FC236}">
                <a16:creationId xmlns:a16="http://schemas.microsoft.com/office/drawing/2014/main" id="{6370E798-3E20-D266-BE51-767D4EB915A2}"/>
              </a:ext>
            </a:extLst>
          </p:cNvPr>
          <p:cNvSpPr txBox="1"/>
          <p:nvPr/>
        </p:nvSpPr>
        <p:spPr>
          <a:xfrm>
            <a:off x="9496505" y="3389532"/>
            <a:ext cx="2502801" cy="1892826"/>
          </a:xfrm>
          <a:prstGeom prst="rect">
            <a:avLst/>
          </a:prstGeom>
          <a:noFill/>
        </p:spPr>
        <p:txBody>
          <a:bodyPr wrap="square" rtlCol="0">
            <a:spAutoFit/>
          </a:bodyPr>
          <a:lstStyle/>
          <a:p>
            <a:pPr algn="ctr"/>
            <a:r>
              <a:rPr lang="en-US" sz="900">
                <a:solidFill>
                  <a:srgbClr val="7F45AA"/>
                </a:solidFill>
              </a:rPr>
              <a:t>End of Year (EOY) data reporting training</a:t>
            </a:r>
          </a:p>
          <a:p>
            <a:pPr algn="ctr"/>
            <a:r>
              <a:rPr lang="en-US" sz="900">
                <a:solidFill>
                  <a:srgbClr val="7F45AA"/>
                </a:solidFill>
              </a:rPr>
              <a:t>DPR Training</a:t>
            </a:r>
          </a:p>
          <a:p>
            <a:pPr algn="ctr"/>
            <a:r>
              <a:rPr lang="en-US" sz="900">
                <a:solidFill>
                  <a:schemeClr val="bg2"/>
                </a:solidFill>
              </a:rPr>
              <a:t>Indicator 14-Post School Outcomes survey data collections begin</a:t>
            </a:r>
          </a:p>
          <a:p>
            <a:pPr algn="ctr"/>
            <a:r>
              <a:rPr lang="en-US" sz="900">
                <a:solidFill>
                  <a:schemeClr val="bg2"/>
                </a:solidFill>
              </a:rPr>
              <a:t>EOY reporting opens, reviews begin</a:t>
            </a:r>
          </a:p>
          <a:p>
            <a:pPr algn="ctr"/>
            <a:r>
              <a:rPr lang="en-US" sz="900">
                <a:solidFill>
                  <a:schemeClr val="bg2"/>
                </a:solidFill>
              </a:rPr>
              <a:t>IDEA B application open for LEA completion</a:t>
            </a:r>
          </a:p>
          <a:p>
            <a:pPr algn="ctr"/>
            <a:r>
              <a:rPr lang="en-US" sz="900">
                <a:solidFill>
                  <a:schemeClr val="bg2"/>
                </a:solidFill>
              </a:rPr>
              <a:t>SPP/APR Stakeholder engagement meeting</a:t>
            </a:r>
          </a:p>
          <a:p>
            <a:pPr algn="ctr"/>
            <a:r>
              <a:rPr lang="en-US" sz="900">
                <a:solidFill>
                  <a:schemeClr val="bg2"/>
                </a:solidFill>
              </a:rPr>
              <a:t>District Profile Report (DPR) data posted on DPR site</a:t>
            </a:r>
          </a:p>
          <a:p>
            <a:pPr algn="ctr"/>
            <a:r>
              <a:rPr lang="en-US" sz="900">
                <a:solidFill>
                  <a:schemeClr val="bg2"/>
                </a:solidFill>
              </a:rPr>
              <a:t>State Application-Public Comment closes</a:t>
            </a:r>
          </a:p>
          <a:p>
            <a:pPr algn="ctr"/>
            <a:r>
              <a:rPr lang="en-US" sz="900">
                <a:solidFill>
                  <a:schemeClr val="bg2"/>
                </a:solidFill>
              </a:rPr>
              <a:t>1 month to the end of state fiscal year</a:t>
            </a:r>
          </a:p>
          <a:p>
            <a:pPr algn="ctr"/>
            <a:endParaRPr lang="en-US" sz="900">
              <a:solidFill>
                <a:schemeClr val="bg2"/>
              </a:solidFill>
            </a:endParaRPr>
          </a:p>
          <a:p>
            <a:pPr algn="ctr"/>
            <a:endParaRPr lang="en-US" sz="900">
              <a:solidFill>
                <a:schemeClr val="bg2"/>
              </a:solidFill>
            </a:endParaRPr>
          </a:p>
        </p:txBody>
      </p:sp>
      <p:sp>
        <p:nvSpPr>
          <p:cNvPr id="42" name="TextBox 41">
            <a:extLst>
              <a:ext uri="{FF2B5EF4-FFF2-40B4-BE49-F238E27FC236}">
                <a16:creationId xmlns:a16="http://schemas.microsoft.com/office/drawing/2014/main" id="{D9EFA3F1-6C4B-19E1-A8D9-0D2F5DDD48A7}"/>
              </a:ext>
            </a:extLst>
          </p:cNvPr>
          <p:cNvSpPr txBox="1"/>
          <p:nvPr/>
        </p:nvSpPr>
        <p:spPr>
          <a:xfrm>
            <a:off x="264337" y="5481550"/>
            <a:ext cx="2524715" cy="1200329"/>
          </a:xfrm>
          <a:prstGeom prst="rect">
            <a:avLst/>
          </a:prstGeom>
          <a:noFill/>
        </p:spPr>
        <p:txBody>
          <a:bodyPr wrap="square" rtlCol="0">
            <a:spAutoFit/>
          </a:bodyPr>
          <a:lstStyle/>
          <a:p>
            <a:pPr algn="ctr"/>
            <a:r>
              <a:rPr lang="en-US" sz="900">
                <a:solidFill>
                  <a:schemeClr val="bg2"/>
                </a:solidFill>
              </a:rPr>
              <a:t>Budgets in OBMS due</a:t>
            </a:r>
          </a:p>
          <a:p>
            <a:pPr algn="ctr"/>
            <a:r>
              <a:rPr lang="en-US" sz="900">
                <a:solidFill>
                  <a:schemeClr val="bg2"/>
                </a:solidFill>
              </a:rPr>
              <a:t>Quarterly spending report sent to LEAs</a:t>
            </a:r>
          </a:p>
          <a:p>
            <a:pPr algn="ctr"/>
            <a:r>
              <a:rPr lang="en-US" sz="900">
                <a:solidFill>
                  <a:schemeClr val="bg2"/>
                </a:solidFill>
              </a:rPr>
              <a:t>IDEA B applications due from LEAs</a:t>
            </a:r>
          </a:p>
          <a:p>
            <a:pPr algn="ctr"/>
            <a:r>
              <a:rPr lang="en-US" sz="900">
                <a:solidFill>
                  <a:schemeClr val="bg2"/>
                </a:solidFill>
              </a:rPr>
              <a:t>Submit RfRs prior to end of Fiscal Year</a:t>
            </a:r>
          </a:p>
          <a:p>
            <a:pPr algn="ctr"/>
            <a:r>
              <a:rPr lang="en-US" sz="900">
                <a:solidFill>
                  <a:schemeClr val="bg2"/>
                </a:solidFill>
              </a:rPr>
              <a:t>All LEA IDEA B applications in “Approved by State” or “Substantially Approved” status</a:t>
            </a:r>
          </a:p>
          <a:p>
            <a:pPr algn="ctr"/>
            <a:r>
              <a:rPr lang="en-US" sz="900" b="1">
                <a:solidFill>
                  <a:schemeClr val="bg2"/>
                </a:solidFill>
              </a:rPr>
              <a:t>State Fiscal Year ends (6/30)</a:t>
            </a:r>
          </a:p>
          <a:p>
            <a:pPr algn="ctr"/>
            <a:endParaRPr lang="en-US" sz="900">
              <a:solidFill>
                <a:schemeClr val="bg2"/>
              </a:solidFill>
            </a:endParaRPr>
          </a:p>
        </p:txBody>
      </p:sp>
      <p:sp>
        <p:nvSpPr>
          <p:cNvPr id="43" name="TextBox 42">
            <a:extLst>
              <a:ext uri="{FF2B5EF4-FFF2-40B4-BE49-F238E27FC236}">
                <a16:creationId xmlns:a16="http://schemas.microsoft.com/office/drawing/2014/main" id="{F5A4BE22-D273-1162-FD9E-0B47FF2D57E2}"/>
              </a:ext>
            </a:extLst>
          </p:cNvPr>
          <p:cNvSpPr txBox="1"/>
          <p:nvPr/>
        </p:nvSpPr>
        <p:spPr>
          <a:xfrm>
            <a:off x="3427141" y="5412300"/>
            <a:ext cx="2510393" cy="1200329"/>
          </a:xfrm>
          <a:prstGeom prst="rect">
            <a:avLst/>
          </a:prstGeom>
          <a:noFill/>
        </p:spPr>
        <p:txBody>
          <a:bodyPr wrap="square" rtlCol="0">
            <a:spAutoFit/>
          </a:bodyPr>
          <a:lstStyle/>
          <a:p>
            <a:pPr algn="ctr"/>
            <a:r>
              <a:rPr lang="en-US" sz="900" b="1">
                <a:solidFill>
                  <a:schemeClr val="bg2"/>
                </a:solidFill>
              </a:rPr>
              <a:t>Start of New Fiscal Year (7/1</a:t>
            </a:r>
            <a:r>
              <a:rPr lang="en-US" sz="900">
                <a:solidFill>
                  <a:schemeClr val="bg2"/>
                </a:solidFill>
              </a:rPr>
              <a:t>)</a:t>
            </a:r>
          </a:p>
          <a:p>
            <a:pPr algn="ctr"/>
            <a:r>
              <a:rPr lang="en-US" sz="900">
                <a:solidFill>
                  <a:schemeClr val="bg2"/>
                </a:solidFill>
              </a:rPr>
              <a:t>Nova Conference</a:t>
            </a:r>
          </a:p>
          <a:p>
            <a:pPr algn="ctr"/>
            <a:r>
              <a:rPr lang="en-US" sz="900">
                <a:solidFill>
                  <a:schemeClr val="bg2"/>
                </a:solidFill>
              </a:rPr>
              <a:t>OBMS Deadlines-Reimbursement requests, accounts and payable invoices</a:t>
            </a:r>
          </a:p>
          <a:p>
            <a:pPr algn="ctr"/>
            <a:r>
              <a:rPr lang="en-US" sz="900">
                <a:solidFill>
                  <a:schemeClr val="bg2"/>
                </a:solidFill>
              </a:rPr>
              <a:t>Time &amp; Effort for LEAs due</a:t>
            </a:r>
          </a:p>
          <a:p>
            <a:pPr algn="ctr"/>
            <a:r>
              <a:rPr lang="en-US" sz="900">
                <a:solidFill>
                  <a:schemeClr val="bg2"/>
                </a:solidFill>
              </a:rPr>
              <a:t>Encumber Funds expiring September 30</a:t>
            </a:r>
          </a:p>
          <a:p>
            <a:pPr algn="ctr"/>
            <a:r>
              <a:rPr lang="en-US" sz="900">
                <a:solidFill>
                  <a:schemeClr val="bg2"/>
                </a:solidFill>
              </a:rPr>
              <a:t>EOY Pre-finding letters released to LEAs</a:t>
            </a:r>
          </a:p>
          <a:p>
            <a:pPr algn="ctr"/>
            <a:r>
              <a:rPr lang="en-US" sz="900" b="1">
                <a:solidFill>
                  <a:schemeClr val="bg2"/>
                </a:solidFill>
              </a:rPr>
              <a:t>Federal Child Count DUE to USDE</a:t>
            </a:r>
          </a:p>
        </p:txBody>
      </p:sp>
      <p:sp>
        <p:nvSpPr>
          <p:cNvPr id="44" name="TextBox 43">
            <a:extLst>
              <a:ext uri="{FF2B5EF4-FFF2-40B4-BE49-F238E27FC236}">
                <a16:creationId xmlns:a16="http://schemas.microsoft.com/office/drawing/2014/main" id="{9A1F4AB6-4A10-4181-CBC6-6B9CF1B558DC}"/>
              </a:ext>
            </a:extLst>
          </p:cNvPr>
          <p:cNvSpPr txBox="1"/>
          <p:nvPr/>
        </p:nvSpPr>
        <p:spPr>
          <a:xfrm>
            <a:off x="6514428" y="5443498"/>
            <a:ext cx="2510393" cy="1338828"/>
          </a:xfrm>
          <a:prstGeom prst="rect">
            <a:avLst/>
          </a:prstGeom>
          <a:noFill/>
        </p:spPr>
        <p:txBody>
          <a:bodyPr wrap="square" rtlCol="0">
            <a:spAutoFit/>
          </a:bodyPr>
          <a:lstStyle/>
          <a:p>
            <a:pPr algn="ctr"/>
            <a:r>
              <a:rPr lang="en-US" sz="900">
                <a:solidFill>
                  <a:schemeClr val="bg2"/>
                </a:solidFill>
              </a:rPr>
              <a:t>Complete and submit Indicator 14 Data Collection</a:t>
            </a:r>
          </a:p>
          <a:p>
            <a:pPr algn="ctr"/>
            <a:r>
              <a:rPr lang="en-US" sz="900">
                <a:solidFill>
                  <a:schemeClr val="bg2"/>
                </a:solidFill>
              </a:rPr>
              <a:t>EOY Pre-finding notices sent to LEAs</a:t>
            </a:r>
          </a:p>
          <a:p>
            <a:pPr algn="ctr"/>
            <a:r>
              <a:rPr lang="en-US" sz="900">
                <a:solidFill>
                  <a:schemeClr val="bg2"/>
                </a:solidFill>
              </a:rPr>
              <a:t>Nova Conference</a:t>
            </a:r>
          </a:p>
          <a:p>
            <a:pPr algn="ctr"/>
            <a:r>
              <a:rPr lang="en-US" sz="900">
                <a:solidFill>
                  <a:schemeClr val="bg2"/>
                </a:solidFill>
              </a:rPr>
              <a:t>IDEA B applications must be fully approved</a:t>
            </a:r>
          </a:p>
          <a:p>
            <a:pPr algn="ctr"/>
            <a:r>
              <a:rPr lang="en-US" sz="900">
                <a:solidFill>
                  <a:schemeClr val="bg2"/>
                </a:solidFill>
              </a:rPr>
              <a:t>Board meeting agendas and minutes must be submitted on or before (8/30)</a:t>
            </a:r>
          </a:p>
          <a:p>
            <a:pPr algn="ctr"/>
            <a:r>
              <a:rPr lang="en-US" sz="900">
                <a:solidFill>
                  <a:schemeClr val="bg2"/>
                </a:solidFill>
              </a:rPr>
              <a:t>Encumber funds expiring in September</a:t>
            </a:r>
          </a:p>
          <a:p>
            <a:pPr algn="ctr"/>
            <a:r>
              <a:rPr lang="en-US" sz="900">
                <a:solidFill>
                  <a:schemeClr val="bg2"/>
                </a:solidFill>
              </a:rPr>
              <a:t>Complete Inventory of Supplies and Materials</a:t>
            </a:r>
          </a:p>
        </p:txBody>
      </p:sp>
      <p:sp>
        <p:nvSpPr>
          <p:cNvPr id="45" name="TextBox 44">
            <a:extLst>
              <a:ext uri="{FF2B5EF4-FFF2-40B4-BE49-F238E27FC236}">
                <a16:creationId xmlns:a16="http://schemas.microsoft.com/office/drawing/2014/main" id="{6B1C2BCE-678D-0E83-DF56-0F3B3140F1E4}"/>
              </a:ext>
            </a:extLst>
          </p:cNvPr>
          <p:cNvSpPr txBox="1"/>
          <p:nvPr/>
        </p:nvSpPr>
        <p:spPr>
          <a:xfrm>
            <a:off x="9514552" y="5443498"/>
            <a:ext cx="2524715" cy="1200329"/>
          </a:xfrm>
          <a:prstGeom prst="rect">
            <a:avLst/>
          </a:prstGeom>
          <a:noFill/>
        </p:spPr>
        <p:txBody>
          <a:bodyPr wrap="square" rtlCol="0">
            <a:spAutoFit/>
          </a:bodyPr>
          <a:lstStyle/>
          <a:p>
            <a:pPr algn="ctr"/>
            <a:r>
              <a:rPr lang="en-US" sz="900">
                <a:solidFill>
                  <a:srgbClr val="7F45AA"/>
                </a:solidFill>
              </a:rPr>
              <a:t>40-Day data reporting training</a:t>
            </a:r>
          </a:p>
          <a:p>
            <a:pPr algn="ctr"/>
            <a:r>
              <a:rPr lang="en-US" sz="900">
                <a:solidFill>
                  <a:srgbClr val="0070C0"/>
                </a:solidFill>
              </a:rPr>
              <a:t>Annual determination training</a:t>
            </a:r>
          </a:p>
          <a:p>
            <a:pPr algn="ctr"/>
            <a:r>
              <a:rPr lang="en-US" sz="900">
                <a:solidFill>
                  <a:srgbClr val="0070C0"/>
                </a:solidFill>
              </a:rPr>
              <a:t>Excess cost compliance training</a:t>
            </a:r>
          </a:p>
          <a:p>
            <a:pPr algn="ctr"/>
            <a:r>
              <a:rPr lang="en-US" sz="900">
                <a:solidFill>
                  <a:srgbClr val="0070C0"/>
                </a:solidFill>
              </a:rPr>
              <a:t>MOE Compliance training</a:t>
            </a:r>
          </a:p>
          <a:p>
            <a:pPr algn="ctr"/>
            <a:r>
              <a:rPr lang="en-US" sz="900">
                <a:solidFill>
                  <a:schemeClr val="bg2"/>
                </a:solidFill>
              </a:rPr>
              <a:t>Indicator 14 data due from LEAs</a:t>
            </a:r>
            <a:endParaRPr lang="en-US" sz="900">
              <a:solidFill>
                <a:srgbClr val="0070C0"/>
              </a:solidFill>
            </a:endParaRPr>
          </a:p>
          <a:p>
            <a:pPr algn="ctr"/>
            <a:r>
              <a:rPr lang="en-US" sz="900">
                <a:solidFill>
                  <a:schemeClr val="bg2"/>
                </a:solidFill>
              </a:rPr>
              <a:t>Quarterly spending reports sent to LEAs</a:t>
            </a:r>
          </a:p>
          <a:p>
            <a:pPr algn="ctr"/>
            <a:r>
              <a:rPr lang="en-US" sz="900">
                <a:solidFill>
                  <a:schemeClr val="bg2"/>
                </a:solidFill>
              </a:rPr>
              <a:t>OSE Law Conference </a:t>
            </a:r>
          </a:p>
          <a:p>
            <a:pPr algn="ctr"/>
            <a:r>
              <a:rPr lang="en-US" sz="900" b="1">
                <a:solidFill>
                  <a:schemeClr val="bg2"/>
                </a:solidFill>
              </a:rPr>
              <a:t>Federal Funding expires (9/30)</a:t>
            </a:r>
          </a:p>
        </p:txBody>
      </p:sp>
      <p:sp>
        <p:nvSpPr>
          <p:cNvPr id="46" name="Rectangle 45">
            <a:extLst>
              <a:ext uri="{FF2B5EF4-FFF2-40B4-BE49-F238E27FC236}">
                <a16:creationId xmlns:a16="http://schemas.microsoft.com/office/drawing/2014/main" id="{5A48A060-8179-1195-21A6-831525EBB7D0}"/>
              </a:ext>
            </a:extLst>
          </p:cNvPr>
          <p:cNvSpPr/>
          <p:nvPr/>
        </p:nvSpPr>
        <p:spPr>
          <a:xfrm>
            <a:off x="9745672" y="472984"/>
            <a:ext cx="2152482" cy="854002"/>
          </a:xfrm>
          <a:prstGeom prst="rect">
            <a:avLst/>
          </a:prstGeom>
          <a:solidFill>
            <a:schemeClr val="bg1"/>
          </a:solidFill>
          <a:ln>
            <a:solidFill>
              <a:srgbClr val="048A8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48BEDB46-596C-47F5-9B67-D8BFFDCF7155}"/>
              </a:ext>
            </a:extLst>
          </p:cNvPr>
          <p:cNvSpPr txBox="1"/>
          <p:nvPr/>
        </p:nvSpPr>
        <p:spPr>
          <a:xfrm>
            <a:off x="9926235" y="487497"/>
            <a:ext cx="1701348" cy="246221"/>
          </a:xfrm>
          <a:prstGeom prst="rect">
            <a:avLst/>
          </a:prstGeom>
          <a:noFill/>
        </p:spPr>
        <p:txBody>
          <a:bodyPr wrap="square" rtlCol="0">
            <a:spAutoFit/>
          </a:bodyPr>
          <a:lstStyle/>
          <a:p>
            <a:pPr algn="ctr"/>
            <a:r>
              <a:rPr lang="en-US" sz="1000" b="1" u="sng">
                <a:solidFill>
                  <a:schemeClr val="bg2"/>
                </a:solidFill>
              </a:rPr>
              <a:t>Training Key</a:t>
            </a:r>
          </a:p>
        </p:txBody>
      </p:sp>
      <p:sp>
        <p:nvSpPr>
          <p:cNvPr id="48" name="TextBox 47">
            <a:extLst>
              <a:ext uri="{FF2B5EF4-FFF2-40B4-BE49-F238E27FC236}">
                <a16:creationId xmlns:a16="http://schemas.microsoft.com/office/drawing/2014/main" id="{9B0A6359-7ED4-94ED-DE8E-A1F02F4C8728}"/>
              </a:ext>
            </a:extLst>
          </p:cNvPr>
          <p:cNvSpPr txBox="1"/>
          <p:nvPr/>
        </p:nvSpPr>
        <p:spPr>
          <a:xfrm>
            <a:off x="9745672" y="469124"/>
            <a:ext cx="2152482" cy="923330"/>
          </a:xfrm>
          <a:prstGeom prst="rect">
            <a:avLst/>
          </a:prstGeom>
          <a:noFill/>
          <a:ln>
            <a:noFill/>
          </a:ln>
        </p:spPr>
        <p:txBody>
          <a:bodyPr wrap="square" rtlCol="0">
            <a:spAutoFit/>
          </a:bodyPr>
          <a:lstStyle/>
          <a:p>
            <a:pPr algn="ctr"/>
            <a:endParaRPr lang="en-US" sz="1000" b="1">
              <a:solidFill>
                <a:schemeClr val="bg2"/>
              </a:solidFill>
            </a:endParaRPr>
          </a:p>
          <a:p>
            <a:endParaRPr lang="en-US" sz="1000" b="1">
              <a:solidFill>
                <a:schemeClr val="bg2"/>
              </a:solidFill>
            </a:endParaRPr>
          </a:p>
          <a:p>
            <a:r>
              <a:rPr lang="en-US" sz="1000" b="1">
                <a:solidFill>
                  <a:schemeClr val="bg2"/>
                </a:solidFill>
              </a:rPr>
              <a:t>Data Training: </a:t>
            </a:r>
            <a:r>
              <a:rPr lang="en-US" sz="1000">
                <a:solidFill>
                  <a:srgbClr val="7030A0"/>
                </a:solidFill>
              </a:rPr>
              <a:t>Purple</a:t>
            </a:r>
          </a:p>
          <a:p>
            <a:r>
              <a:rPr lang="en-US" sz="1000" b="1">
                <a:solidFill>
                  <a:schemeClr val="bg2"/>
                </a:solidFill>
              </a:rPr>
              <a:t>Finance Training:</a:t>
            </a:r>
            <a:r>
              <a:rPr lang="en-US" sz="1000" b="1">
                <a:solidFill>
                  <a:schemeClr val="bg1"/>
                </a:solidFill>
              </a:rPr>
              <a:t> </a:t>
            </a:r>
            <a:r>
              <a:rPr lang="en-US" sz="1000">
                <a:solidFill>
                  <a:srgbClr val="0070C0"/>
                </a:solidFill>
              </a:rPr>
              <a:t>Blue</a:t>
            </a:r>
          </a:p>
          <a:p>
            <a:endParaRPr lang="en-US">
              <a:solidFill>
                <a:srgbClr val="C00000"/>
              </a:solidFill>
            </a:endParaRPr>
          </a:p>
        </p:txBody>
      </p:sp>
      <p:pic>
        <p:nvPicPr>
          <p:cNvPr id="50" name="Graphic 49" descr="Old Key with solid fill">
            <a:extLst>
              <a:ext uri="{FF2B5EF4-FFF2-40B4-BE49-F238E27FC236}">
                <a16:creationId xmlns:a16="http://schemas.microsoft.com/office/drawing/2014/main" id="{62451A08-8118-3EAB-FB93-B4719040A7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6154" y="672399"/>
            <a:ext cx="380935" cy="380935"/>
          </a:xfrm>
          <a:prstGeom prst="rect">
            <a:avLst/>
          </a:prstGeom>
        </p:spPr>
      </p:pic>
    </p:spTree>
    <p:extLst>
      <p:ext uri="{BB962C8B-B14F-4D97-AF65-F5344CB8AC3E}">
        <p14:creationId xmlns:p14="http://schemas.microsoft.com/office/powerpoint/2010/main" val="2375553074"/>
      </p:ext>
    </p:extLst>
  </p:cSld>
  <p:clrMapOvr>
    <a:masterClrMapping/>
  </p:clrMapOvr>
  <p:transition spd="slow">
    <p:push dir="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2492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92AC-7F3D-74C7-B6B5-808888D7FE95}"/>
              </a:ext>
            </a:extLst>
          </p:cNvPr>
          <p:cNvSpPr>
            <a:spLocks noGrp="1"/>
          </p:cNvSpPr>
          <p:nvPr>
            <p:ph type="title"/>
          </p:nvPr>
        </p:nvSpPr>
        <p:spPr>
          <a:xfrm>
            <a:off x="0" y="433775"/>
            <a:ext cx="12192000" cy="1036850"/>
          </a:xfrm>
        </p:spPr>
        <p:txBody>
          <a:bodyPr>
            <a:normAutofit/>
          </a:bodyPr>
          <a:lstStyle/>
          <a:p>
            <a:pPr algn="ctr"/>
            <a:r>
              <a:rPr lang="en-US" b="1">
                <a:latin typeface="Arial Black" panose="020B0A04020102020204" pitchFamily="34" charset="0"/>
              </a:rPr>
              <a:t>Data &amp; Finance</a:t>
            </a:r>
          </a:p>
        </p:txBody>
      </p:sp>
      <p:sp>
        <p:nvSpPr>
          <p:cNvPr id="4" name="Slide Number Placeholder 3">
            <a:extLst>
              <a:ext uri="{FF2B5EF4-FFF2-40B4-BE49-F238E27FC236}">
                <a16:creationId xmlns:a16="http://schemas.microsoft.com/office/drawing/2014/main" id="{A93C3CA7-D394-B878-4F2E-4B017F3E6D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pic>
        <p:nvPicPr>
          <p:cNvPr id="6" name="Picture 5" descr="Child with green top hat and balloons">
            <a:extLst>
              <a:ext uri="{FF2B5EF4-FFF2-40B4-BE49-F238E27FC236}">
                <a16:creationId xmlns:a16="http://schemas.microsoft.com/office/drawing/2014/main" id="{9039E66A-5DF4-4F0F-C484-2D8B511097B8}"/>
              </a:ext>
            </a:extLst>
          </p:cNvPr>
          <p:cNvPicPr>
            <a:picLocks noChangeAspect="1"/>
          </p:cNvPicPr>
          <p:nvPr/>
        </p:nvPicPr>
        <p:blipFill>
          <a:blip r:embed="rId3"/>
          <a:stretch>
            <a:fillRect/>
          </a:stretch>
        </p:blipFill>
        <p:spPr>
          <a:xfrm>
            <a:off x="3528126" y="1470625"/>
            <a:ext cx="8663873" cy="5387375"/>
          </a:xfrm>
          <a:prstGeom prst="rect">
            <a:avLst/>
          </a:prstGeom>
        </p:spPr>
      </p:pic>
      <p:sp>
        <p:nvSpPr>
          <p:cNvPr id="7" name="TextBox 6">
            <a:extLst>
              <a:ext uri="{FF2B5EF4-FFF2-40B4-BE49-F238E27FC236}">
                <a16:creationId xmlns:a16="http://schemas.microsoft.com/office/drawing/2014/main" id="{56249ADE-8D44-3DCE-8CDE-77EADF09FCF9}"/>
              </a:ext>
            </a:extLst>
          </p:cNvPr>
          <p:cNvSpPr txBox="1"/>
          <p:nvPr/>
        </p:nvSpPr>
        <p:spPr>
          <a:xfrm>
            <a:off x="246111" y="3531125"/>
            <a:ext cx="4522831" cy="1169551"/>
          </a:xfrm>
          <a:prstGeom prst="rect">
            <a:avLst/>
          </a:prstGeom>
          <a:solidFill>
            <a:srgbClr val="DDA29F"/>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a:ln>
                  <a:noFill/>
                </a:ln>
                <a:solidFill>
                  <a:srgbClr val="000000"/>
                </a:solidFill>
                <a:effectLst/>
                <a:uLnTx/>
                <a:uFillTx/>
                <a:latin typeface="Arial"/>
                <a:cs typeface="Arial"/>
                <a:sym typeface="Arial"/>
              </a:rPr>
              <a:t>120-Day data review closes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a:ln>
                  <a:noFill/>
                </a:ln>
                <a:solidFill>
                  <a:srgbClr val="000000"/>
                </a:solidFill>
                <a:effectLst/>
                <a:uLnTx/>
                <a:uFillTx/>
                <a:latin typeface="Arial"/>
                <a:cs typeface="Arial"/>
                <a:sym typeface="Arial"/>
              </a:rPr>
              <a:t>NMASBO School Budget Conference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a:ln>
                  <a:noFill/>
                </a:ln>
                <a:solidFill>
                  <a:srgbClr val="000000"/>
                </a:solidFill>
                <a:effectLst/>
                <a:uLnTx/>
                <a:uFillTx/>
                <a:latin typeface="Arial"/>
                <a:cs typeface="Arial"/>
                <a:sym typeface="Arial"/>
              </a:rPr>
              <a:t>Quarterly Spending Reports sent to LEAs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a:ln>
                  <a:noFill/>
                </a:ln>
                <a:solidFill>
                  <a:srgbClr val="000000"/>
                </a:solidFill>
                <a:effectLst/>
                <a:uLnTx/>
                <a:uFillTx/>
                <a:latin typeface="Arial"/>
                <a:cs typeface="Arial"/>
                <a:sym typeface="Arial"/>
              </a:rPr>
              <a:t>State IDEA B Application posted for public review</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a:ln>
                  <a:noFill/>
                </a:ln>
                <a:solidFill>
                  <a:srgbClr val="000000"/>
                </a:solidFill>
                <a:effectLst/>
                <a:uLnTx/>
                <a:uFillTx/>
                <a:latin typeface="Arial"/>
                <a:cs typeface="Arial"/>
                <a:sym typeface="Arial"/>
              </a:rPr>
              <a:t>Puente Para Los Ninos High-Cost Fund awards issued</a:t>
            </a:r>
          </a:p>
        </p:txBody>
      </p:sp>
      <p:sp>
        <p:nvSpPr>
          <p:cNvPr id="8" name="TextBox 7">
            <a:extLst>
              <a:ext uri="{FF2B5EF4-FFF2-40B4-BE49-F238E27FC236}">
                <a16:creationId xmlns:a16="http://schemas.microsoft.com/office/drawing/2014/main" id="{DCFD3206-663A-C7D0-529A-5739B80E88B1}"/>
              </a:ext>
            </a:extLst>
          </p:cNvPr>
          <p:cNvSpPr txBox="1"/>
          <p:nvPr/>
        </p:nvSpPr>
        <p:spPr>
          <a:xfrm>
            <a:off x="489526" y="2489480"/>
            <a:ext cx="3464499" cy="523220"/>
          </a:xfrm>
          <a:prstGeom prst="rect">
            <a:avLst/>
          </a:prstGeom>
          <a:solidFill>
            <a:srgbClr val="DDA29F"/>
          </a:solidFill>
          <a:effectLst>
            <a:outerShdw blurRad="50800" dist="38100" dir="2700000" algn="tl" rotWithShape="0">
              <a:prstClr val="black">
                <a:alpha val="40000"/>
              </a:prstClr>
            </a:outerShdw>
          </a:effectLst>
        </p:spPr>
        <p:txBody>
          <a:bodyPr wrap="square" rtlCol="0">
            <a:spAutoFit/>
          </a:bodyPr>
          <a:lstStyle/>
          <a:p>
            <a:pPr algn="ctr"/>
            <a:r>
              <a:rPr lang="en-US" sz="2800" b="1" u="sng">
                <a:solidFill>
                  <a:schemeClr val="bg1"/>
                </a:solidFill>
                <a:latin typeface="+mn-lt"/>
              </a:rPr>
              <a:t>March 2025</a:t>
            </a:r>
          </a:p>
        </p:txBody>
      </p:sp>
    </p:spTree>
    <p:extLst>
      <p:ext uri="{BB962C8B-B14F-4D97-AF65-F5344CB8AC3E}">
        <p14:creationId xmlns:p14="http://schemas.microsoft.com/office/powerpoint/2010/main" val="3510856918"/>
      </p:ext>
    </p:extLst>
  </p:cSld>
  <p:clrMapOvr>
    <a:masterClrMapping/>
  </p:clrMapOvr>
  <p:transition spd="slow">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A9CB-C696-8313-8651-F15009D63723}"/>
              </a:ext>
            </a:extLst>
          </p:cNvPr>
          <p:cNvSpPr>
            <a:spLocks noGrp="1"/>
          </p:cNvSpPr>
          <p:nvPr>
            <p:ph type="title"/>
          </p:nvPr>
        </p:nvSpPr>
        <p:spPr>
          <a:xfrm>
            <a:off x="0" y="422914"/>
            <a:ext cx="12192000" cy="1036850"/>
          </a:xfrm>
        </p:spPr>
        <p:txBody>
          <a:bodyPr/>
          <a:lstStyle/>
          <a:p>
            <a:pPr algn="ctr"/>
            <a:r>
              <a:rPr lang="en-US" b="1">
                <a:latin typeface="Arial Black" panose="020B0A04020102020204" pitchFamily="34" charset="0"/>
              </a:rPr>
              <a:t>LEA Time and Effort Submission</a:t>
            </a:r>
          </a:p>
        </p:txBody>
      </p:sp>
      <p:sp>
        <p:nvSpPr>
          <p:cNvPr id="3" name="Text Placeholder 2">
            <a:extLst>
              <a:ext uri="{FF2B5EF4-FFF2-40B4-BE49-F238E27FC236}">
                <a16:creationId xmlns:a16="http://schemas.microsoft.com/office/drawing/2014/main" id="{6CC5C164-AE76-2080-6D1F-51BA286B075E}"/>
              </a:ext>
            </a:extLst>
          </p:cNvPr>
          <p:cNvSpPr>
            <a:spLocks noGrp="1"/>
          </p:cNvSpPr>
          <p:nvPr>
            <p:ph type="body" idx="1"/>
          </p:nvPr>
        </p:nvSpPr>
        <p:spPr>
          <a:xfrm>
            <a:off x="1295400" y="1554480"/>
            <a:ext cx="9601200" cy="4343400"/>
          </a:xfrm>
        </p:spPr>
        <p:txBody>
          <a:bodyPr/>
          <a:lstStyle/>
          <a:p>
            <a:r>
              <a:rPr lang="en-US"/>
              <a:t>To meet federal requirements, LEAs will be required to begin submitting Time and Effort Documentation.  </a:t>
            </a:r>
          </a:p>
          <a:p>
            <a:pPr lvl="1"/>
            <a:r>
              <a:rPr lang="en-US"/>
              <a:t>LEAs may use their own forms so long as it contains all information required.</a:t>
            </a:r>
          </a:p>
          <a:p>
            <a:r>
              <a:rPr lang="en-US"/>
              <a:t>Time and Effort form due dates: </a:t>
            </a:r>
          </a:p>
          <a:p>
            <a:pPr lvl="1"/>
            <a:r>
              <a:rPr lang="en-US" b="1" u="sng">
                <a:highlight>
                  <a:srgbClr val="FFFF00"/>
                </a:highlight>
              </a:rPr>
              <a:t>March 31, 2025</a:t>
            </a:r>
            <a:r>
              <a:rPr lang="en-US"/>
              <a:t>: Period of July 1, 2024,  to December 31, 2024</a:t>
            </a:r>
          </a:p>
          <a:p>
            <a:pPr lvl="1"/>
            <a:r>
              <a:rPr lang="en-US" b="1" u="sng"/>
              <a:t>July 31, 2025</a:t>
            </a:r>
            <a:r>
              <a:rPr lang="en-US"/>
              <a:t>:  Period of January 1, 2025, to June 30, 2025 </a:t>
            </a:r>
          </a:p>
          <a:p>
            <a:endParaRPr lang="en-US"/>
          </a:p>
          <a:p>
            <a:pPr marL="571500" lvl="1" indent="0">
              <a:buNone/>
            </a:pPr>
            <a:endParaRPr lang="en-US"/>
          </a:p>
          <a:p>
            <a:pPr marL="571500" lvl="1" indent="0">
              <a:buNone/>
            </a:pPr>
            <a:endParaRPr lang="en-US"/>
          </a:p>
        </p:txBody>
      </p:sp>
      <p:sp>
        <p:nvSpPr>
          <p:cNvPr id="4" name="Slide Number Placeholder 3">
            <a:extLst>
              <a:ext uri="{FF2B5EF4-FFF2-40B4-BE49-F238E27FC236}">
                <a16:creationId xmlns:a16="http://schemas.microsoft.com/office/drawing/2014/main" id="{0A77B46A-2C8B-953D-1814-14096BDC6B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36</a:t>
            </a:fld>
            <a:endParaRPr lang="en-US"/>
          </a:p>
        </p:txBody>
      </p:sp>
      <p:pic>
        <p:nvPicPr>
          <p:cNvPr id="9218" name="Picture 2" descr="13 ideas de Feliz día de san patricio | feliz día de san patricio, dia de  san patricio, san patricio">
            <a:extLst>
              <a:ext uri="{FF2B5EF4-FFF2-40B4-BE49-F238E27FC236}">
                <a16:creationId xmlns:a16="http://schemas.microsoft.com/office/drawing/2014/main" id="{78970C71-CB1D-F688-B69C-1C7CCDC9E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9983" y="4278570"/>
            <a:ext cx="1556017" cy="2579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410081"/>
      </p:ext>
    </p:extLst>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A9CB-C696-8313-8651-F15009D63723}"/>
              </a:ext>
            </a:extLst>
          </p:cNvPr>
          <p:cNvSpPr>
            <a:spLocks noGrp="1"/>
          </p:cNvSpPr>
          <p:nvPr>
            <p:ph type="title"/>
          </p:nvPr>
        </p:nvSpPr>
        <p:spPr>
          <a:xfrm>
            <a:off x="0" y="422914"/>
            <a:ext cx="12192000" cy="1036850"/>
          </a:xfrm>
        </p:spPr>
        <p:txBody>
          <a:bodyPr/>
          <a:lstStyle/>
          <a:p>
            <a:pPr algn="ctr"/>
            <a:r>
              <a:rPr lang="en-US" b="1">
                <a:latin typeface="Arial Black" panose="020B0A04020102020204" pitchFamily="34" charset="0"/>
              </a:rPr>
              <a:t>LEA Time and Effort Submission</a:t>
            </a:r>
          </a:p>
        </p:txBody>
      </p:sp>
      <p:sp>
        <p:nvSpPr>
          <p:cNvPr id="3" name="Text Placeholder 2">
            <a:extLst>
              <a:ext uri="{FF2B5EF4-FFF2-40B4-BE49-F238E27FC236}">
                <a16:creationId xmlns:a16="http://schemas.microsoft.com/office/drawing/2014/main" id="{6CC5C164-AE76-2080-6D1F-51BA286B075E}"/>
              </a:ext>
            </a:extLst>
          </p:cNvPr>
          <p:cNvSpPr>
            <a:spLocks noGrp="1"/>
          </p:cNvSpPr>
          <p:nvPr>
            <p:ph type="body" idx="1"/>
          </p:nvPr>
        </p:nvSpPr>
        <p:spPr>
          <a:xfrm>
            <a:off x="1110673" y="1716116"/>
            <a:ext cx="10109200" cy="4943763"/>
          </a:xfrm>
        </p:spPr>
        <p:txBody>
          <a:bodyPr/>
          <a:lstStyle/>
          <a:p>
            <a:r>
              <a:rPr lang="en-US"/>
              <a:t>Time and effort (T&amp;E) forms will be uploaded to the  </a:t>
            </a:r>
            <a:r>
              <a:rPr lang="en-US">
                <a:solidFill>
                  <a:schemeClr val="accent2"/>
                </a:solidFill>
                <a:hlinkClick r:id="rId3">
                  <a:extLst>
                    <a:ext uri="{A12FA001-AC4F-418D-AE19-62706E023703}">
                      <ahyp:hlinkClr xmlns:ahyp="http://schemas.microsoft.com/office/drawing/2018/hyperlinkcolor" val="tx"/>
                    </a:ext>
                  </a:extLst>
                </a:hlinkClick>
              </a:rPr>
              <a:t>Special Education Monitoring </a:t>
            </a:r>
            <a:r>
              <a:rPr lang="en-US" sz="2100"/>
              <a:t>site.</a:t>
            </a:r>
            <a:endParaRPr lang="en-US"/>
          </a:p>
          <a:p>
            <a:pPr lvl="1"/>
            <a:r>
              <a:rPr lang="en-US" b="1"/>
              <a:t>Folders:</a:t>
            </a:r>
          </a:p>
          <a:p>
            <a:pPr lvl="2"/>
            <a:r>
              <a:rPr lang="en-US" b="1"/>
              <a:t>Finance Folder</a:t>
            </a:r>
          </a:p>
          <a:p>
            <a:pPr lvl="3">
              <a:buFont typeface="Wingdings"/>
              <a:buChar char="ü"/>
            </a:pPr>
            <a:r>
              <a:rPr lang="en-US" b="1"/>
              <a:t>Time and Effort Folde</a:t>
            </a:r>
            <a:r>
              <a:rPr lang="en-US"/>
              <a:t>r</a:t>
            </a:r>
          </a:p>
          <a:p>
            <a:pPr lvl="4">
              <a:buFont typeface="Wingdings"/>
              <a:buChar char="ü"/>
            </a:pPr>
            <a:r>
              <a:rPr lang="en-US" b="1"/>
              <a:t>2024-2025 Folder</a:t>
            </a:r>
          </a:p>
          <a:p>
            <a:pPr lvl="5"/>
            <a:r>
              <a:rPr lang="en-US" sz="1400" i="1">
                <a:solidFill>
                  <a:srgbClr val="3A3D4B"/>
                </a:solidFill>
                <a:latin typeface="Calibri"/>
                <a:ea typeface="Calibri"/>
                <a:cs typeface="Calibri"/>
              </a:rPr>
              <a:t>Upload T&amp;E forms in this folder.</a:t>
            </a:r>
          </a:p>
          <a:p>
            <a:r>
              <a:rPr lang="en-US"/>
              <a:t>For access to the SE Monitoring site, contact Mahesh Reddy-Erri at </a:t>
            </a:r>
            <a:r>
              <a:rPr lang="en-US">
                <a:solidFill>
                  <a:schemeClr val="accent2"/>
                </a:solidFill>
                <a:hlinkClick r:id="rId4">
                  <a:extLst>
                    <a:ext uri="{A12FA001-AC4F-418D-AE19-62706E023703}">
                      <ahyp:hlinkClr xmlns:ahyp="http://schemas.microsoft.com/office/drawing/2018/hyperlinkcolor" val="tx"/>
                    </a:ext>
                  </a:extLst>
                </a:hlinkClick>
              </a:rPr>
              <a:t>mahesh.reddy-erri@ped.nm.gov</a:t>
            </a:r>
          </a:p>
          <a:p>
            <a:pPr marL="571500" lvl="1" indent="0">
              <a:buNone/>
            </a:pPr>
            <a:endParaRPr lang="en-US"/>
          </a:p>
          <a:p>
            <a:pPr marL="571500" lvl="1" indent="0">
              <a:buNone/>
            </a:pPr>
            <a:endParaRPr lang="en-US"/>
          </a:p>
        </p:txBody>
      </p:sp>
      <p:sp>
        <p:nvSpPr>
          <p:cNvPr id="4" name="Slide Number Placeholder 3">
            <a:extLst>
              <a:ext uri="{FF2B5EF4-FFF2-40B4-BE49-F238E27FC236}">
                <a16:creationId xmlns:a16="http://schemas.microsoft.com/office/drawing/2014/main" id="{0A77B46A-2C8B-953D-1814-14096BDC6B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37</a:t>
            </a:fld>
            <a:endParaRPr lang="en-US"/>
          </a:p>
        </p:txBody>
      </p:sp>
      <p:pic>
        <p:nvPicPr>
          <p:cNvPr id="10244" name="Picture 4" descr="Free st patricks day Clipart Images | FreeImages">
            <a:extLst>
              <a:ext uri="{FF2B5EF4-FFF2-40B4-BE49-F238E27FC236}">
                <a16:creationId xmlns:a16="http://schemas.microsoft.com/office/drawing/2014/main" id="{34166DF7-D1F6-195C-B157-044261545F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3033" y="2435703"/>
            <a:ext cx="2177432" cy="217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631474"/>
      </p:ext>
    </p:extLst>
  </p:cSld>
  <p:clrMapOvr>
    <a:masterClrMapping/>
  </p:clrMapOvr>
  <p:transition spd="slow">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91BB9-C29C-C763-0E33-E75D8FF536BE}"/>
              </a:ext>
            </a:extLst>
          </p:cNvPr>
          <p:cNvSpPr>
            <a:spLocks noGrp="1"/>
          </p:cNvSpPr>
          <p:nvPr>
            <p:ph type="title"/>
          </p:nvPr>
        </p:nvSpPr>
        <p:spPr>
          <a:xfrm>
            <a:off x="1295400" y="425067"/>
            <a:ext cx="9601200" cy="1036850"/>
          </a:xfrm>
        </p:spPr>
        <p:txBody>
          <a:bodyPr/>
          <a:lstStyle/>
          <a:p>
            <a:pPr algn="ctr"/>
            <a:r>
              <a:rPr lang="en-US">
                <a:latin typeface="Arial Black" panose="020B0A04020102020204" pitchFamily="34" charset="0"/>
              </a:rPr>
              <a:t>Excess Costs Reminders</a:t>
            </a:r>
          </a:p>
        </p:txBody>
      </p:sp>
      <p:sp>
        <p:nvSpPr>
          <p:cNvPr id="3" name="Text Placeholder 2">
            <a:extLst>
              <a:ext uri="{FF2B5EF4-FFF2-40B4-BE49-F238E27FC236}">
                <a16:creationId xmlns:a16="http://schemas.microsoft.com/office/drawing/2014/main" id="{5120BE07-5655-3F87-6E73-E8298D145870}"/>
              </a:ext>
            </a:extLst>
          </p:cNvPr>
          <p:cNvSpPr>
            <a:spLocks noGrp="1"/>
          </p:cNvSpPr>
          <p:nvPr>
            <p:ph type="body" idx="1"/>
          </p:nvPr>
        </p:nvSpPr>
        <p:spPr/>
        <p:txBody>
          <a:bodyPr/>
          <a:lstStyle/>
          <a:p>
            <a:r>
              <a:rPr lang="en-US"/>
              <a:t>Excess Costs Compliance calculation submissions are currently overdue.</a:t>
            </a:r>
          </a:p>
          <a:p>
            <a:pPr lvl="1"/>
            <a:r>
              <a:rPr lang="en-US"/>
              <a:t>New </a:t>
            </a:r>
            <a:r>
              <a:rPr lang="en-US" b="1" u="sng"/>
              <a:t>deadline </a:t>
            </a:r>
            <a:r>
              <a:rPr lang="en-US"/>
              <a:t>for submission will be </a:t>
            </a:r>
            <a:r>
              <a:rPr lang="en-US">
                <a:highlight>
                  <a:srgbClr val="00FF00"/>
                </a:highlight>
              </a:rPr>
              <a:t>Monday, March 31st</a:t>
            </a:r>
            <a:endParaRPr lang="en-US"/>
          </a:p>
          <a:p>
            <a:r>
              <a:rPr lang="en-US"/>
              <a:t>Forward any questions to </a:t>
            </a:r>
            <a:r>
              <a:rPr lang="en-US">
                <a:solidFill>
                  <a:schemeClr val="accent2"/>
                </a:solidFill>
                <a:hlinkClick r:id="rId2">
                  <a:extLst>
                    <a:ext uri="{A12FA001-AC4F-418D-AE19-62706E023703}">
                      <ahyp:hlinkClr xmlns:ahyp="http://schemas.microsoft.com/office/drawing/2018/hyperlinkcolor" val="tx"/>
                    </a:ext>
                  </a:extLst>
                </a:hlinkClick>
              </a:rPr>
              <a:t>kaylock.sellers@ped.nm.gov</a:t>
            </a:r>
            <a:r>
              <a:rPr lang="en-US"/>
              <a:t> and </a:t>
            </a:r>
            <a:r>
              <a:rPr lang="en-US">
                <a:solidFill>
                  <a:schemeClr val="accent2"/>
                </a:solidFill>
                <a:hlinkClick r:id="rId3">
                  <a:extLst>
                    <a:ext uri="{A12FA001-AC4F-418D-AE19-62706E023703}">
                      <ahyp:hlinkClr xmlns:ahyp="http://schemas.microsoft.com/office/drawing/2018/hyperlinkcolor" val="tx"/>
                    </a:ext>
                  </a:extLst>
                </a:hlinkClick>
              </a:rPr>
              <a:t>randall.rapanut@ped.nm.gov</a:t>
            </a:r>
          </a:p>
          <a:p>
            <a:r>
              <a:rPr lang="en-US"/>
              <a:t>The excel instruction sheet can be found here: </a:t>
            </a:r>
          </a:p>
          <a:p>
            <a:pPr marL="114300" indent="0" algn="ctr">
              <a:buNone/>
            </a:pPr>
            <a:r>
              <a:rPr lang="en-US" sz="1800" u="sng" kern="100">
                <a:solidFill>
                  <a:schemeClr val="accent2"/>
                </a:solidFill>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LEA Managed Booklet</a:t>
            </a:r>
            <a:r>
              <a:rPr lang="en-US" sz="1800" kern="10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 under Finance Reviewer Assignments</a:t>
            </a:r>
            <a:endParaRPr lang="en-US"/>
          </a:p>
          <a:p>
            <a:pPr marL="114300" indent="0">
              <a:buNone/>
            </a:pPr>
            <a:endParaRPr lang="en-US"/>
          </a:p>
        </p:txBody>
      </p:sp>
      <p:sp>
        <p:nvSpPr>
          <p:cNvPr id="4" name="Slide Number Placeholder 3">
            <a:extLst>
              <a:ext uri="{FF2B5EF4-FFF2-40B4-BE49-F238E27FC236}">
                <a16:creationId xmlns:a16="http://schemas.microsoft.com/office/drawing/2014/main" id="{68C233E4-A882-9002-15E9-BE0AB6F5A7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38</a:t>
            </a:fld>
            <a:endParaRPr lang="en-US"/>
          </a:p>
        </p:txBody>
      </p:sp>
      <p:pic>
        <p:nvPicPr>
          <p:cNvPr id="11266" name="Picture 2" descr="Leprechaun Traps – Jordan &amp; Co">
            <a:extLst>
              <a:ext uri="{FF2B5EF4-FFF2-40B4-BE49-F238E27FC236}">
                <a16:creationId xmlns:a16="http://schemas.microsoft.com/office/drawing/2014/main" id="{481C9CE3-A8B5-702C-01BB-8FE34FC8B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7032" y="4952326"/>
            <a:ext cx="1957935" cy="1905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333921"/>
      </p:ext>
    </p:extLst>
  </p:cSld>
  <p:clrMapOvr>
    <a:masterClrMapping/>
  </p:clrMapOvr>
  <p:transition spd="slow">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txBox="1">
            <a:spLocks noGrp="1"/>
          </p:cNvSpPr>
          <p:nvPr>
            <p:ph type="title"/>
          </p:nvPr>
        </p:nvSpPr>
        <p:spPr>
          <a:xfrm>
            <a:off x="93159" y="592804"/>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a:latin typeface="Arial Black"/>
              </a:rPr>
              <a:t>RfR Tips</a:t>
            </a:r>
          </a:p>
        </p:txBody>
      </p:sp>
      <p:sp>
        <p:nvSpPr>
          <p:cNvPr id="200" name="Google Shape;200;p23"/>
          <p:cNvSpPr txBox="1">
            <a:spLocks noGrp="1"/>
          </p:cNvSpPr>
          <p:nvPr>
            <p:ph type="body" idx="1"/>
          </p:nvPr>
        </p:nvSpPr>
        <p:spPr>
          <a:xfrm>
            <a:off x="818186" y="1556775"/>
            <a:ext cx="11021100" cy="4443471"/>
          </a:xfrm>
          <a:prstGeom prst="rect">
            <a:avLst/>
          </a:prstGeom>
          <a:noFill/>
          <a:ln>
            <a:noFill/>
          </a:ln>
        </p:spPr>
        <p:txBody>
          <a:bodyPr spcFirstLastPara="1" wrap="square" lIns="91425" tIns="45700" rIns="91425" bIns="45700" anchor="t" anchorCtr="0">
            <a:noAutofit/>
          </a:bodyPr>
          <a:lstStyle/>
          <a:p>
            <a:endParaRPr lang="en-US"/>
          </a:p>
          <a:p>
            <a:pPr>
              <a:spcBef>
                <a:spcPts val="0"/>
              </a:spcBef>
            </a:pPr>
            <a:r>
              <a:rPr lang="en-US"/>
              <a:t>To avoid the need for info requests and delays in approval, please ensure that:</a:t>
            </a:r>
          </a:p>
          <a:p>
            <a:pPr lvl="1">
              <a:spcBef>
                <a:spcPts val="0"/>
              </a:spcBef>
            </a:pPr>
            <a:r>
              <a:rPr lang="en-US"/>
              <a:t>Backup documentation is provided for all expenses</a:t>
            </a:r>
          </a:p>
          <a:p>
            <a:pPr lvl="2" algn="l" rtl="0">
              <a:lnSpc>
                <a:spcPct val="90000"/>
              </a:lnSpc>
              <a:spcBef>
                <a:spcPts val="0"/>
              </a:spcBef>
              <a:spcAft>
                <a:spcPts val="0"/>
              </a:spcAft>
              <a:buSzPts val="1800"/>
            </a:pPr>
            <a:r>
              <a:rPr lang="en-US"/>
              <a:t>For example:</a:t>
            </a:r>
            <a:endParaRPr/>
          </a:p>
          <a:p>
            <a:pPr lvl="3" algn="l" rtl="0">
              <a:lnSpc>
                <a:spcPct val="90000"/>
              </a:lnSpc>
              <a:spcBef>
                <a:spcPts val="0"/>
              </a:spcBef>
              <a:spcAft>
                <a:spcPts val="0"/>
              </a:spcAft>
              <a:buSzPts val="1800"/>
            </a:pPr>
            <a:r>
              <a:rPr lang="en-US"/>
              <a:t>Purchase orders</a:t>
            </a:r>
            <a:endParaRPr/>
          </a:p>
          <a:p>
            <a:pPr lvl="3" algn="l" rtl="0">
              <a:lnSpc>
                <a:spcPct val="90000"/>
              </a:lnSpc>
              <a:spcBef>
                <a:spcPts val="0"/>
              </a:spcBef>
              <a:spcAft>
                <a:spcPts val="0"/>
              </a:spcAft>
              <a:buSzPts val="1800"/>
            </a:pPr>
            <a:r>
              <a:rPr lang="en-US"/>
              <a:t>Invoices</a:t>
            </a:r>
            <a:endParaRPr/>
          </a:p>
          <a:p>
            <a:pPr lvl="3" algn="l" rtl="0">
              <a:lnSpc>
                <a:spcPct val="90000"/>
              </a:lnSpc>
              <a:spcBef>
                <a:spcPts val="0"/>
              </a:spcBef>
              <a:spcAft>
                <a:spcPts val="0"/>
              </a:spcAft>
              <a:buSzPts val="1800"/>
            </a:pPr>
            <a:r>
              <a:rPr lang="en-US"/>
              <a:t>Administrative Staff Consideration Form</a:t>
            </a:r>
          </a:p>
          <a:p>
            <a:pPr lvl="3" algn="l" rtl="0">
              <a:lnSpc>
                <a:spcPct val="90000"/>
              </a:lnSpc>
              <a:spcBef>
                <a:spcPts val="0"/>
              </a:spcBef>
              <a:spcAft>
                <a:spcPts val="0"/>
              </a:spcAft>
              <a:buSzPts val="1800"/>
            </a:pPr>
            <a:r>
              <a:rPr lang="en-US"/>
              <a:t>OBMS Documentation is uploaded as a landscape</a:t>
            </a:r>
          </a:p>
          <a:p>
            <a:pPr lvl="3">
              <a:spcBef>
                <a:spcPts val="0"/>
              </a:spcBef>
            </a:pPr>
            <a:endParaRPr lang="en-US"/>
          </a:p>
          <a:p>
            <a:pPr lvl="1">
              <a:spcBef>
                <a:spcPts val="0"/>
              </a:spcBef>
            </a:pPr>
            <a:r>
              <a:rPr lang="en-US"/>
              <a:t>All expenses are:</a:t>
            </a:r>
          </a:p>
          <a:p>
            <a:pPr lvl="2">
              <a:spcBef>
                <a:spcPts val="0"/>
              </a:spcBef>
            </a:pPr>
            <a:r>
              <a:rPr lang="en-US"/>
              <a:t>An</a:t>
            </a:r>
            <a:r>
              <a:rPr lang="en-US">
                <a:solidFill>
                  <a:schemeClr val="accent1">
                    <a:lumMod val="76000"/>
                  </a:schemeClr>
                </a:solidFill>
              </a:rPr>
              <a:t> </a:t>
            </a:r>
            <a:r>
              <a:rPr lang="en-US" b="1">
                <a:solidFill>
                  <a:schemeClr val="accent2"/>
                </a:solidFill>
              </a:rPr>
              <a:t>Excess Cost</a:t>
            </a:r>
            <a:r>
              <a:rPr lang="en-US"/>
              <a:t> of providing special education and related services</a:t>
            </a:r>
          </a:p>
          <a:p>
            <a:pPr lvl="2">
              <a:spcBef>
                <a:spcPts val="0"/>
              </a:spcBef>
            </a:pPr>
            <a:r>
              <a:rPr lang="en-US" b="1">
                <a:solidFill>
                  <a:schemeClr val="accent2"/>
                </a:solidFill>
              </a:rPr>
              <a:t>Allocable</a:t>
            </a:r>
            <a:r>
              <a:rPr lang="en-US"/>
              <a:t> – only correct share of cost is charged</a:t>
            </a:r>
          </a:p>
          <a:p>
            <a:pPr lvl="2">
              <a:spcBef>
                <a:spcPts val="0"/>
              </a:spcBef>
            </a:pPr>
            <a:r>
              <a:rPr lang="en-US" b="1">
                <a:solidFill>
                  <a:schemeClr val="accent2"/>
                </a:solidFill>
              </a:rPr>
              <a:t>Reasonable</a:t>
            </a:r>
            <a:r>
              <a:rPr lang="en-US"/>
              <a:t> – costs meet the prudent person test</a:t>
            </a:r>
          </a:p>
          <a:p>
            <a:pPr lvl="2">
              <a:spcBef>
                <a:spcPts val="0"/>
              </a:spcBef>
            </a:pPr>
            <a:r>
              <a:rPr lang="en-US" b="1">
                <a:solidFill>
                  <a:schemeClr val="accent2"/>
                </a:solidFill>
              </a:rPr>
              <a:t>Necessary</a:t>
            </a:r>
            <a:r>
              <a:rPr lang="en-US"/>
              <a:t> – needed to provide special education and related services</a:t>
            </a:r>
          </a:p>
        </p:txBody>
      </p:sp>
      <p:sp>
        <p:nvSpPr>
          <p:cNvPr id="201" name="Google Shape;201;p2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39</a:t>
            </a:fld>
            <a:endParaRPr/>
          </a:p>
        </p:txBody>
      </p:sp>
      <p:pic>
        <p:nvPicPr>
          <p:cNvPr id="12292" name="Picture 4" descr="Green horseshoe and clover leaves for St. Patricks Day. The inscription uci  on a white background in shamrocks. 5449667 Vector Art at Vecteezy">
            <a:extLst>
              <a:ext uri="{FF2B5EF4-FFF2-40B4-BE49-F238E27FC236}">
                <a16:creationId xmlns:a16="http://schemas.microsoft.com/office/drawing/2014/main" id="{984BBF03-8A12-EFD2-C245-EC31EF88D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5959" y="2892978"/>
            <a:ext cx="2769681" cy="184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451549"/>
      </p:ext>
    </p:extLst>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5f9dcab8b2_0_3"/>
          <p:cNvSpPr txBox="1">
            <a:spLocks noGrp="1"/>
          </p:cNvSpPr>
          <p:nvPr>
            <p:ph type="title"/>
          </p:nvPr>
        </p:nvSpPr>
        <p:spPr>
          <a:xfrm>
            <a:off x="209261" y="627838"/>
            <a:ext cx="11564471" cy="86109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b="1">
                <a:latin typeface="Arial Black" panose="020B0A04020102020204" pitchFamily="34" charset="0"/>
              </a:rPr>
              <a:t>Hiring Updates</a:t>
            </a:r>
            <a:endParaRPr b="1">
              <a:latin typeface="Arial Black" panose="020B0A04020102020204" pitchFamily="34" charset="0"/>
            </a:endParaRPr>
          </a:p>
        </p:txBody>
      </p:sp>
      <p:sp>
        <p:nvSpPr>
          <p:cNvPr id="152" name="Google Shape;152;g15f9dcab8b2_0_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sp>
        <p:nvSpPr>
          <p:cNvPr id="3" name="Text Placeholder 2">
            <a:extLst>
              <a:ext uri="{FF2B5EF4-FFF2-40B4-BE49-F238E27FC236}">
                <a16:creationId xmlns:a16="http://schemas.microsoft.com/office/drawing/2014/main" id="{74A4E2D6-FA8F-2B23-1B82-41B7C02460F1}"/>
              </a:ext>
            </a:extLst>
          </p:cNvPr>
          <p:cNvSpPr>
            <a:spLocks noGrp="1"/>
          </p:cNvSpPr>
          <p:nvPr>
            <p:ph type="body" idx="1"/>
          </p:nvPr>
        </p:nvSpPr>
        <p:spPr>
          <a:xfrm>
            <a:off x="1567972" y="1899926"/>
            <a:ext cx="9197774" cy="4343400"/>
          </a:xfrm>
          <a:effectLst/>
        </p:spPr>
        <p:txBody>
          <a:bodyPr/>
          <a:lstStyle/>
          <a:p>
            <a:pPr marL="114300" indent="0" algn="ctr">
              <a:buNone/>
            </a:pPr>
            <a:endParaRPr lang="en-US">
              <a:solidFill>
                <a:schemeClr val="bg2"/>
              </a:solidFill>
            </a:endParaRPr>
          </a:p>
          <a:p>
            <a:pPr marL="114300" indent="0" algn="ctr">
              <a:buNone/>
            </a:pPr>
            <a:endParaRPr lang="en-US">
              <a:solidFill>
                <a:schemeClr val="bg2"/>
              </a:solidFill>
            </a:endParaRPr>
          </a:p>
          <a:p>
            <a:pPr marL="114300" indent="0" algn="ctr">
              <a:buNone/>
            </a:pPr>
            <a:endParaRPr lang="en-US">
              <a:solidFill>
                <a:schemeClr val="bg2"/>
              </a:solidFill>
            </a:endParaRPr>
          </a:p>
        </p:txBody>
      </p:sp>
      <p:pic>
        <p:nvPicPr>
          <p:cNvPr id="8" name="Picture 7">
            <a:extLst>
              <a:ext uri="{FF2B5EF4-FFF2-40B4-BE49-F238E27FC236}">
                <a16:creationId xmlns:a16="http://schemas.microsoft.com/office/drawing/2014/main" id="{506AE3F7-17F6-2F36-1C12-932BCF4614D0}"/>
              </a:ext>
            </a:extLst>
          </p:cNvPr>
          <p:cNvPicPr>
            <a:picLocks noChangeAspect="1"/>
          </p:cNvPicPr>
          <p:nvPr/>
        </p:nvPicPr>
        <p:blipFill>
          <a:blip r:embed="rId3">
            <a:alphaModFix amt="58000"/>
          </a:blip>
          <a:stretch>
            <a:fillRect/>
          </a:stretch>
        </p:blipFill>
        <p:spPr>
          <a:xfrm>
            <a:off x="-2" y="1488935"/>
            <a:ext cx="12191999" cy="5369065"/>
          </a:xfrm>
          <a:prstGeom prst="rect">
            <a:avLst/>
          </a:prstGeom>
          <a:effectLst>
            <a:reflection endPos="0" dist="50800" dir="5400000" sy="-100000" algn="bl" rotWithShape="0"/>
          </a:effectLst>
        </p:spPr>
      </p:pic>
      <p:sp>
        <p:nvSpPr>
          <p:cNvPr id="6" name="TextBox 5">
            <a:extLst>
              <a:ext uri="{FF2B5EF4-FFF2-40B4-BE49-F238E27FC236}">
                <a16:creationId xmlns:a16="http://schemas.microsoft.com/office/drawing/2014/main" id="{9DF7FB05-BBAD-0DD2-9C7B-F734EA69AFC2}"/>
              </a:ext>
            </a:extLst>
          </p:cNvPr>
          <p:cNvSpPr txBox="1"/>
          <p:nvPr/>
        </p:nvSpPr>
        <p:spPr>
          <a:xfrm>
            <a:off x="4163294" y="2843527"/>
            <a:ext cx="3865409" cy="369332"/>
          </a:xfrm>
          <a:prstGeom prst="rect">
            <a:avLst/>
          </a:prstGeom>
          <a:noFill/>
          <a:effectLst>
            <a:outerShdw sx="1000" sy="1000" algn="ctr" rotWithShape="0">
              <a:srgbClr val="000000"/>
            </a:outerShdw>
            <a:reflection endPos="0" dir="5400000" sy="-100000" algn="bl" rotWithShape="0"/>
            <a:softEdge rad="0"/>
          </a:effectLst>
        </p:spPr>
        <p:txBody>
          <a:bodyPr wrap="square">
            <a:spAutoFit/>
          </a:bodyPr>
          <a:lstStyle/>
          <a:p>
            <a:r>
              <a:rPr lang="en-US" sz="1800" b="1">
                <a:solidFill>
                  <a:schemeClr val="bg2"/>
                </a:solidFill>
                <a:latin typeface="Arial Black" panose="020B0A04020102020204" pitchFamily="34" charset="0"/>
                <a:hlinkClick r:id="rId4">
                  <a:extLst>
                    <a:ext uri="{A12FA001-AC4F-418D-AE19-62706E023703}">
                      <ahyp:hlinkClr xmlns:ahyp="http://schemas.microsoft.com/office/drawing/2018/hyperlinkcolor" val="tx"/>
                    </a:ext>
                  </a:extLst>
                </a:hlinkClick>
              </a:rPr>
              <a:t>https://www.spo.state.nm.us/</a:t>
            </a:r>
            <a:r>
              <a:rPr lang="en-US" sz="1800" b="1">
                <a:solidFill>
                  <a:schemeClr val="bg2"/>
                </a:solidFill>
                <a:latin typeface="Arial Black" panose="020B0A04020102020204" pitchFamily="34" charset="0"/>
              </a:rPr>
              <a:t> </a:t>
            </a:r>
          </a:p>
        </p:txBody>
      </p:sp>
      <p:pic>
        <p:nvPicPr>
          <p:cNvPr id="2" name="Picture 2" descr="St Patricks Day Leprechaun, Patricks Day, Leprechaun, St PNG Transparent  Image and Clipart for Free Download">
            <a:extLst>
              <a:ext uri="{FF2B5EF4-FFF2-40B4-BE49-F238E27FC236}">
                <a16:creationId xmlns:a16="http://schemas.microsoft.com/office/drawing/2014/main" id="{A4C1A2E3-4ACC-D5FC-7316-72CE93D1F2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4095" y="1349367"/>
            <a:ext cx="1654801" cy="1654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D22D7-781D-45EB-AAE7-E0836CD6058F}"/>
              </a:ext>
            </a:extLst>
          </p:cNvPr>
          <p:cNvSpPr>
            <a:spLocks noGrp="1"/>
          </p:cNvSpPr>
          <p:nvPr>
            <p:ph type="title"/>
          </p:nvPr>
        </p:nvSpPr>
        <p:spPr>
          <a:xfrm>
            <a:off x="0" y="84806"/>
            <a:ext cx="12192000" cy="1353670"/>
          </a:xfrm>
        </p:spPr>
        <p:txBody>
          <a:bodyPr/>
          <a:lstStyle/>
          <a:p>
            <a:pPr algn="ctr"/>
            <a:r>
              <a:rPr lang="en-US" b="1">
                <a:latin typeface="Arial Black" panose="020B0A04020102020204" pitchFamily="34" charset="0"/>
              </a:rPr>
              <a:t>Data/Finance Team Contact List</a:t>
            </a:r>
          </a:p>
        </p:txBody>
      </p:sp>
      <p:sp>
        <p:nvSpPr>
          <p:cNvPr id="3" name="Text Placeholder 2">
            <a:extLst>
              <a:ext uri="{FF2B5EF4-FFF2-40B4-BE49-F238E27FC236}">
                <a16:creationId xmlns:a16="http://schemas.microsoft.com/office/drawing/2014/main" id="{8F8B2B23-BDAF-1A9F-EBE1-E58FB111E404}"/>
              </a:ext>
            </a:extLst>
          </p:cNvPr>
          <p:cNvSpPr>
            <a:spLocks noGrp="1"/>
          </p:cNvSpPr>
          <p:nvPr>
            <p:ph type="body" idx="1"/>
          </p:nvPr>
        </p:nvSpPr>
        <p:spPr>
          <a:xfrm>
            <a:off x="-2406877" y="1545062"/>
            <a:ext cx="11254315" cy="5312938"/>
          </a:xfrm>
        </p:spPr>
        <p:txBody>
          <a:bodyPr>
            <a:normAutofit fontScale="92500" lnSpcReduction="10000"/>
          </a:bodyPr>
          <a:lstStyle/>
          <a:p>
            <a:pPr marL="114300" indent="0" algn="ctr" rtl="0">
              <a:spcBef>
                <a:spcPts val="1400"/>
              </a:spcBef>
              <a:spcAft>
                <a:spcPts val="0"/>
              </a:spcAft>
              <a:buNone/>
            </a:pPr>
            <a:r>
              <a:rPr lang="en-US" sz="2100" b="1" i="0" u="sng" strike="noStrike">
                <a:solidFill>
                  <a:srgbClr val="FF914D"/>
                </a:solidFill>
                <a:effectLst/>
                <a:latin typeface="Arial Black" panose="020B0A04020102020204" pitchFamily="34" charset="0"/>
              </a:rPr>
              <a:t>Office of Special Education Data Team:</a:t>
            </a:r>
            <a:endParaRPr lang="en-US" sz="2100" b="1" u="sng">
              <a:solidFill>
                <a:srgbClr val="FF914D"/>
              </a:solidFill>
              <a:effectLst/>
              <a:latin typeface="Arial Black" panose="020B0A04020102020204" pitchFamily="34" charset="0"/>
            </a:endParaRPr>
          </a:p>
          <a:p>
            <a:pPr marL="114300" indent="0" algn="ctr" rtl="0">
              <a:spcBef>
                <a:spcPts val="1400"/>
              </a:spcBef>
              <a:spcAft>
                <a:spcPts val="0"/>
              </a:spcAft>
              <a:buNone/>
            </a:pPr>
            <a:r>
              <a:rPr lang="en-US" sz="2100" b="1" i="0" u="sng" strike="noStrike">
                <a:solidFill>
                  <a:schemeClr val="bg2"/>
                </a:solidFill>
                <a:effectLst/>
                <a:latin typeface="Arial Black" panose="020B0A04020102020204" pitchFamily="34" charset="0"/>
                <a:hlinkClick r:id="rId3">
                  <a:extLst>
                    <a:ext uri="{A12FA001-AC4F-418D-AE19-62706E023703}">
                      <ahyp:hlinkClr xmlns:ahyp="http://schemas.microsoft.com/office/drawing/2018/hyperlinkcolor" val="tx"/>
                    </a:ext>
                  </a:extLst>
                </a:hlinkClick>
              </a:rPr>
              <a:t>liz.schweiger@ped.nm.gov</a:t>
            </a:r>
            <a:endParaRPr lang="en-US" sz="2100" b="1">
              <a:solidFill>
                <a:schemeClr val="bg2"/>
              </a:solidFill>
              <a:effectLst/>
              <a:latin typeface="Arial Black" panose="020B0A04020102020204" pitchFamily="34" charset="0"/>
            </a:endParaRPr>
          </a:p>
          <a:p>
            <a:pPr marL="114300" indent="0" algn="ctr" rtl="0">
              <a:spcBef>
                <a:spcPts val="1400"/>
              </a:spcBef>
              <a:spcAft>
                <a:spcPts val="0"/>
              </a:spcAft>
              <a:buNone/>
            </a:pPr>
            <a:r>
              <a:rPr lang="en-US" sz="2100" b="1" i="0" u="sng" strike="noStrike">
                <a:solidFill>
                  <a:schemeClr val="bg2"/>
                </a:solidFill>
                <a:effectLst/>
                <a:latin typeface="Arial Black" panose="020B0A04020102020204" pitchFamily="34" charset="0"/>
                <a:hlinkClick r:id="rId4">
                  <a:extLst>
                    <a:ext uri="{A12FA001-AC4F-418D-AE19-62706E023703}">
                      <ahyp:hlinkClr xmlns:ahyp="http://schemas.microsoft.com/office/drawing/2018/hyperlinkcolor" val="tx"/>
                    </a:ext>
                  </a:extLst>
                </a:hlinkClick>
              </a:rPr>
              <a:t>tamara.burkett@ped.nm.gov</a:t>
            </a:r>
            <a:endParaRPr lang="en-US" sz="2100" b="1" i="0" u="sng" strike="noStrike">
              <a:solidFill>
                <a:schemeClr val="bg2"/>
              </a:solidFill>
              <a:effectLst/>
              <a:latin typeface="Arial Black" panose="020B0A04020102020204" pitchFamily="34" charset="0"/>
            </a:endParaRPr>
          </a:p>
          <a:p>
            <a:pPr marL="114300" indent="0" algn="ctr" rtl="0">
              <a:spcBef>
                <a:spcPts val="1400"/>
              </a:spcBef>
              <a:spcAft>
                <a:spcPts val="0"/>
              </a:spcAft>
              <a:buNone/>
            </a:pPr>
            <a:r>
              <a:rPr lang="en-US" sz="2100" b="1" u="sng">
                <a:solidFill>
                  <a:schemeClr val="bg2"/>
                </a:solidFill>
                <a:latin typeface="Arial Black" panose="020B0A04020102020204" pitchFamily="34" charset="0"/>
              </a:rPr>
              <a:t>trudy.cordova@ped.nm.gov</a:t>
            </a:r>
            <a:r>
              <a:rPr lang="en-US" sz="2100" b="1" i="0" u="sng" strike="noStrike">
                <a:solidFill>
                  <a:schemeClr val="bg2"/>
                </a:solidFill>
                <a:effectLst/>
                <a:latin typeface="Arial Black" panose="020B0A04020102020204" pitchFamily="34" charset="0"/>
              </a:rPr>
              <a:t> </a:t>
            </a:r>
          </a:p>
          <a:p>
            <a:pPr marL="114300" indent="0" algn="ctr" rtl="0">
              <a:spcBef>
                <a:spcPts val="1400"/>
              </a:spcBef>
              <a:spcAft>
                <a:spcPts val="0"/>
              </a:spcAft>
              <a:buNone/>
            </a:pPr>
            <a:endParaRPr lang="en-US" sz="3300" b="1" i="0" u="sng" strike="noStrike">
              <a:solidFill>
                <a:schemeClr val="bg2"/>
              </a:solidFill>
              <a:effectLst/>
              <a:latin typeface="Arial Black" panose="020B0A04020102020204" pitchFamily="34" charset="0"/>
            </a:endParaRPr>
          </a:p>
          <a:p>
            <a:pPr marL="114300" indent="0" algn="ctr" rtl="0">
              <a:spcBef>
                <a:spcPts val="1400"/>
              </a:spcBef>
              <a:spcAft>
                <a:spcPts val="0"/>
              </a:spcAft>
              <a:buNone/>
            </a:pPr>
            <a:endParaRPr lang="en-US" sz="3300" b="1" i="0" u="sng" strike="noStrike">
              <a:solidFill>
                <a:schemeClr val="bg2"/>
              </a:solidFill>
              <a:effectLst/>
              <a:latin typeface="Arial Black" panose="020B0A04020102020204" pitchFamily="34" charset="0"/>
            </a:endParaRPr>
          </a:p>
          <a:p>
            <a:pPr marL="114300" indent="0" algn="ctr" rtl="0">
              <a:spcBef>
                <a:spcPts val="1400"/>
              </a:spcBef>
              <a:spcAft>
                <a:spcPts val="0"/>
              </a:spcAft>
              <a:buNone/>
            </a:pPr>
            <a:endParaRPr lang="en-US" sz="3300" b="1" i="0" u="sng" strike="noStrike">
              <a:solidFill>
                <a:schemeClr val="bg2"/>
              </a:solidFill>
              <a:effectLst/>
              <a:latin typeface="Arial Black" panose="020B0A04020102020204" pitchFamily="34" charset="0"/>
            </a:endParaRPr>
          </a:p>
          <a:p>
            <a:pPr marL="114300" indent="0" algn="ctr" rtl="0">
              <a:spcBef>
                <a:spcPts val="1400"/>
              </a:spcBef>
              <a:spcAft>
                <a:spcPts val="0"/>
              </a:spcAft>
              <a:buNone/>
            </a:pPr>
            <a:endParaRPr lang="en-US" sz="3300" b="1" i="0" u="sng" strike="noStrike">
              <a:solidFill>
                <a:schemeClr val="bg2"/>
              </a:solidFill>
              <a:effectLst/>
              <a:latin typeface="Arial Black" panose="020B0A04020102020204" pitchFamily="34" charset="0"/>
            </a:endParaRPr>
          </a:p>
          <a:p>
            <a:pPr marL="114300" indent="0" algn="ctr" rtl="0">
              <a:spcBef>
                <a:spcPts val="1400"/>
              </a:spcBef>
              <a:spcAft>
                <a:spcPts val="0"/>
              </a:spcAft>
              <a:buNone/>
            </a:pPr>
            <a:endParaRPr lang="en-US" sz="3300" b="1" i="0" u="sng" strike="noStrike">
              <a:solidFill>
                <a:schemeClr val="bg2"/>
              </a:solidFill>
              <a:effectLst/>
              <a:latin typeface="Arial Black" panose="020B0A04020102020204" pitchFamily="34" charset="0"/>
            </a:endParaRPr>
          </a:p>
          <a:p>
            <a:pPr marL="114300" indent="0" algn="ctr" rtl="0">
              <a:spcBef>
                <a:spcPts val="1400"/>
              </a:spcBef>
              <a:spcAft>
                <a:spcPts val="0"/>
              </a:spcAft>
              <a:buNone/>
            </a:pPr>
            <a:br>
              <a:rPr lang="en-US" b="1"/>
            </a:br>
            <a:endParaRPr lang="en-US" b="1"/>
          </a:p>
        </p:txBody>
      </p:sp>
      <p:sp>
        <p:nvSpPr>
          <p:cNvPr id="4" name="Slide Number Placeholder 3">
            <a:extLst>
              <a:ext uri="{FF2B5EF4-FFF2-40B4-BE49-F238E27FC236}">
                <a16:creationId xmlns:a16="http://schemas.microsoft.com/office/drawing/2014/main" id="{6DADAA2C-4A74-5A84-FF33-38AE6E296A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sp>
        <p:nvSpPr>
          <p:cNvPr id="8" name="TextBox 7">
            <a:extLst>
              <a:ext uri="{FF2B5EF4-FFF2-40B4-BE49-F238E27FC236}">
                <a16:creationId xmlns:a16="http://schemas.microsoft.com/office/drawing/2014/main" id="{33C1F99C-5758-58EB-2FCE-4E53E06549D3}"/>
              </a:ext>
            </a:extLst>
          </p:cNvPr>
          <p:cNvSpPr txBox="1"/>
          <p:nvPr/>
        </p:nvSpPr>
        <p:spPr>
          <a:xfrm>
            <a:off x="-2306595" y="1979983"/>
            <a:ext cx="6096000" cy="307777"/>
          </a:xfrm>
          <a:prstGeom prst="rect">
            <a:avLst/>
          </a:prstGeom>
          <a:noFill/>
        </p:spPr>
        <p:txBody>
          <a:bodyPr wrap="square">
            <a:spAutoFit/>
          </a:bodyPr>
          <a:lstStyle/>
          <a:p>
            <a:r>
              <a:rPr lang="en-US" b="0">
                <a:effectLst/>
              </a:rPr>
              <a:t> </a:t>
            </a:r>
            <a:endParaRPr lang="en-US"/>
          </a:p>
        </p:txBody>
      </p:sp>
      <p:pic>
        <p:nvPicPr>
          <p:cNvPr id="1030" name="Picture 6">
            <a:extLst>
              <a:ext uri="{FF2B5EF4-FFF2-40B4-BE49-F238E27FC236}">
                <a16:creationId xmlns:a16="http://schemas.microsoft.com/office/drawing/2014/main" id="{28BD193B-6EF5-544F-6544-06C512B7E4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8652" y="3485646"/>
            <a:ext cx="1673793" cy="15765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artoon of a child wearing a cowboy hat&#10;&#10;Description automatically generated">
            <a:extLst>
              <a:ext uri="{FF2B5EF4-FFF2-40B4-BE49-F238E27FC236}">
                <a16:creationId xmlns:a16="http://schemas.microsoft.com/office/drawing/2014/main" id="{7792171C-91CD-78CC-F070-1F707FFC3129}"/>
              </a:ext>
            </a:extLst>
          </p:cNvPr>
          <p:cNvPicPr>
            <a:picLocks noChangeAspect="1"/>
          </p:cNvPicPr>
          <p:nvPr/>
        </p:nvPicPr>
        <p:blipFill>
          <a:blip r:embed="rId6"/>
          <a:stretch>
            <a:fillRect/>
          </a:stretch>
        </p:blipFill>
        <p:spPr>
          <a:xfrm>
            <a:off x="854229" y="3481722"/>
            <a:ext cx="1647310" cy="1584431"/>
          </a:xfrm>
          <a:prstGeom prst="rect">
            <a:avLst/>
          </a:prstGeom>
        </p:spPr>
      </p:pic>
      <p:pic>
        <p:nvPicPr>
          <p:cNvPr id="17" name="Picture 16" descr="A person with glasses and mustache&#10;&#10;Description automatically generated">
            <a:extLst>
              <a:ext uri="{FF2B5EF4-FFF2-40B4-BE49-F238E27FC236}">
                <a16:creationId xmlns:a16="http://schemas.microsoft.com/office/drawing/2014/main" id="{D0F0CF00-4E9F-5EA7-810A-3BCA1B23ED21}"/>
              </a:ext>
            </a:extLst>
          </p:cNvPr>
          <p:cNvPicPr>
            <a:picLocks noChangeAspect="1"/>
          </p:cNvPicPr>
          <p:nvPr/>
        </p:nvPicPr>
        <p:blipFill>
          <a:blip r:embed="rId7"/>
          <a:stretch>
            <a:fillRect/>
          </a:stretch>
        </p:blipFill>
        <p:spPr>
          <a:xfrm>
            <a:off x="6974791" y="3530174"/>
            <a:ext cx="1055897" cy="1527956"/>
          </a:xfrm>
          <a:prstGeom prst="rect">
            <a:avLst/>
          </a:prstGeom>
        </p:spPr>
      </p:pic>
      <p:pic>
        <p:nvPicPr>
          <p:cNvPr id="3076" name="Picture 4" descr="Real pretty blonde woman, blue eyes, wearing glasses - SIDE on emoji | AI Emoji  Generator">
            <a:extLst>
              <a:ext uri="{FF2B5EF4-FFF2-40B4-BE49-F238E27FC236}">
                <a16:creationId xmlns:a16="http://schemas.microsoft.com/office/drawing/2014/main" id="{CF8193D2-B478-4714-99C4-279F7C8689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2445" y="3586821"/>
            <a:ext cx="1479330" cy="14793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435B4E-7196-0617-3469-BD09EB1597AC}"/>
              </a:ext>
            </a:extLst>
          </p:cNvPr>
          <p:cNvSpPr txBox="1"/>
          <p:nvPr/>
        </p:nvSpPr>
        <p:spPr>
          <a:xfrm>
            <a:off x="5815803" y="1646559"/>
            <a:ext cx="6063270" cy="1738938"/>
          </a:xfrm>
          <a:prstGeom prst="rect">
            <a:avLst/>
          </a:prstGeom>
          <a:noFill/>
        </p:spPr>
        <p:txBody>
          <a:bodyPr wrap="square" rtlCol="0">
            <a:spAutoFit/>
          </a:bodyPr>
          <a:lstStyle/>
          <a:p>
            <a:pPr marL="114300" indent="0" algn="ctr">
              <a:spcBef>
                <a:spcPts val="1400"/>
              </a:spcBef>
              <a:buNone/>
            </a:pPr>
            <a:r>
              <a:rPr lang="en-US" sz="1800" b="1" i="0" u="sng" strike="noStrike">
                <a:solidFill>
                  <a:srgbClr val="FF914D"/>
                </a:solidFill>
                <a:effectLst/>
                <a:latin typeface="Arial Black" panose="020B0A04020102020204" pitchFamily="34" charset="0"/>
              </a:rPr>
              <a:t>Office of Special Education Finance Team:</a:t>
            </a:r>
            <a:endParaRPr lang="en-US" sz="1800" b="1" u="sng">
              <a:solidFill>
                <a:srgbClr val="FF914D"/>
              </a:solidFill>
              <a:effectLst/>
              <a:latin typeface="Arial Black" panose="020B0A04020102020204" pitchFamily="34" charset="0"/>
            </a:endParaRPr>
          </a:p>
          <a:p>
            <a:pPr marL="114300" indent="0" algn="ctr" rtl="0">
              <a:spcBef>
                <a:spcPts val="1400"/>
              </a:spcBef>
              <a:spcAft>
                <a:spcPts val="0"/>
              </a:spcAft>
              <a:buNone/>
            </a:pPr>
            <a:r>
              <a:rPr lang="en-US" sz="1800" b="1">
                <a:solidFill>
                  <a:srgbClr val="000000"/>
                </a:solidFill>
                <a:latin typeface="Arial Black" panose="020B0A04020102020204" pitchFamily="34" charset="0"/>
                <a:hlinkClick r:id="rId9">
                  <a:extLst>
                    <a:ext uri="{A12FA001-AC4F-418D-AE19-62706E023703}">
                      <ahyp:hlinkClr xmlns:ahyp="http://schemas.microsoft.com/office/drawing/2018/hyperlinkcolor" val="tx"/>
                    </a:ext>
                  </a:extLst>
                </a:hlinkClick>
              </a:rPr>
              <a:t>kaylock.sellers@ped.nm.gov</a:t>
            </a:r>
            <a:r>
              <a:rPr lang="en-US" sz="1800" b="1">
                <a:solidFill>
                  <a:srgbClr val="000000"/>
                </a:solidFill>
                <a:latin typeface="Arial Black" panose="020B0A04020102020204" pitchFamily="34" charset="0"/>
              </a:rPr>
              <a:t> </a:t>
            </a:r>
          </a:p>
          <a:p>
            <a:pPr marL="114300" indent="0" algn="ctr" rtl="0">
              <a:spcBef>
                <a:spcPts val="1400"/>
              </a:spcBef>
              <a:spcAft>
                <a:spcPts val="0"/>
              </a:spcAft>
              <a:buNone/>
            </a:pPr>
            <a:r>
              <a:rPr lang="en-US" sz="1800" b="1">
                <a:solidFill>
                  <a:schemeClr val="bg2"/>
                </a:solidFill>
                <a:latin typeface="Arial Black" panose="020B0A04020102020204" pitchFamily="34" charset="0"/>
                <a:hlinkClick r:id="rId10">
                  <a:extLst>
                    <a:ext uri="{A12FA001-AC4F-418D-AE19-62706E023703}">
                      <ahyp:hlinkClr xmlns:ahyp="http://schemas.microsoft.com/office/drawing/2018/hyperlinkcolor" val="tx"/>
                    </a:ext>
                  </a:extLst>
                </a:hlinkClick>
              </a:rPr>
              <a:t>samia.swarnali@ped.nm.gov</a:t>
            </a:r>
            <a:r>
              <a:rPr lang="en-US" sz="1800" b="1">
                <a:solidFill>
                  <a:schemeClr val="bg2"/>
                </a:solidFill>
                <a:latin typeface="Arial Black" panose="020B0A04020102020204" pitchFamily="34" charset="0"/>
              </a:rPr>
              <a:t> </a:t>
            </a:r>
          </a:p>
          <a:p>
            <a:pPr marL="114300" indent="0" algn="ctr" rtl="0">
              <a:spcBef>
                <a:spcPts val="1400"/>
              </a:spcBef>
              <a:spcAft>
                <a:spcPts val="0"/>
              </a:spcAft>
              <a:buNone/>
            </a:pPr>
            <a:r>
              <a:rPr lang="en-US" sz="1800" b="1">
                <a:solidFill>
                  <a:schemeClr val="bg2"/>
                </a:solidFill>
                <a:latin typeface="Arial Black" panose="020B0A04020102020204" pitchFamily="34" charset="0"/>
                <a:hlinkClick r:id="rId11">
                  <a:extLst>
                    <a:ext uri="{A12FA001-AC4F-418D-AE19-62706E023703}">
                      <ahyp:hlinkClr xmlns:ahyp="http://schemas.microsoft.com/office/drawing/2018/hyperlinkcolor" val="tx"/>
                    </a:ext>
                  </a:extLst>
                </a:hlinkClick>
              </a:rPr>
              <a:t>sushmita.ghosh@ped.nm.gov</a:t>
            </a:r>
            <a:r>
              <a:rPr lang="en-US" sz="1800" b="1">
                <a:solidFill>
                  <a:schemeClr val="bg2"/>
                </a:solidFill>
                <a:latin typeface="Arial Black" panose="020B0A04020102020204" pitchFamily="34" charset="0"/>
              </a:rPr>
              <a:t> </a:t>
            </a:r>
          </a:p>
        </p:txBody>
      </p:sp>
      <p:pic>
        <p:nvPicPr>
          <p:cNvPr id="10" name="Picture 9" descr="A picture containing person, wearing&#10;&#10;AI-generated content may be incorrect.">
            <a:extLst>
              <a:ext uri="{FF2B5EF4-FFF2-40B4-BE49-F238E27FC236}">
                <a16:creationId xmlns:a16="http://schemas.microsoft.com/office/drawing/2014/main" id="{56B8EA12-3FE7-A0AA-E35B-9F52C470A400}"/>
              </a:ext>
            </a:extLst>
          </p:cNvPr>
          <p:cNvPicPr>
            <a:picLocks noChangeAspect="1"/>
          </p:cNvPicPr>
          <p:nvPr/>
        </p:nvPicPr>
        <p:blipFill>
          <a:blip r:embed="rId12"/>
          <a:stretch>
            <a:fillRect/>
          </a:stretch>
        </p:blipFill>
        <p:spPr>
          <a:xfrm>
            <a:off x="5166453" y="4613189"/>
            <a:ext cx="1859093" cy="1898970"/>
          </a:xfrm>
          <a:prstGeom prst="rect">
            <a:avLst/>
          </a:prstGeom>
        </p:spPr>
      </p:pic>
      <p:sp>
        <p:nvSpPr>
          <p:cNvPr id="14" name="TextBox 13">
            <a:extLst>
              <a:ext uri="{FF2B5EF4-FFF2-40B4-BE49-F238E27FC236}">
                <a16:creationId xmlns:a16="http://schemas.microsoft.com/office/drawing/2014/main" id="{B6C306CA-FE77-40E4-D23C-A4C27C7CA389}"/>
              </a:ext>
            </a:extLst>
          </p:cNvPr>
          <p:cNvSpPr txBox="1"/>
          <p:nvPr/>
        </p:nvSpPr>
        <p:spPr>
          <a:xfrm>
            <a:off x="4151870" y="6464653"/>
            <a:ext cx="3888260" cy="369332"/>
          </a:xfrm>
          <a:prstGeom prst="rect">
            <a:avLst/>
          </a:prstGeom>
          <a:noFill/>
        </p:spPr>
        <p:txBody>
          <a:bodyPr wrap="square" rtlCol="0">
            <a:spAutoFit/>
          </a:bodyPr>
          <a:lstStyle/>
          <a:p>
            <a:pPr algn="ctr"/>
            <a:r>
              <a:rPr lang="en-US" sz="1800" b="1" u="sng">
                <a:latin typeface="Aptos Black" panose="020B0004020202020204" pitchFamily="34" charset="0"/>
              </a:rPr>
              <a:t>randall.rapanut@ped.nm.gov</a:t>
            </a:r>
          </a:p>
        </p:txBody>
      </p:sp>
      <p:pic>
        <p:nvPicPr>
          <p:cNvPr id="19" name="Picture 18" descr="A picture containing person, indoor, white, doll&#10;&#10;AI-generated content may be incorrect.">
            <a:extLst>
              <a:ext uri="{FF2B5EF4-FFF2-40B4-BE49-F238E27FC236}">
                <a16:creationId xmlns:a16="http://schemas.microsoft.com/office/drawing/2014/main" id="{C5B7FEB3-1CE3-FC4D-5215-8075985428C5}"/>
              </a:ext>
            </a:extLst>
          </p:cNvPr>
          <p:cNvPicPr>
            <a:picLocks noChangeAspect="1"/>
          </p:cNvPicPr>
          <p:nvPr/>
        </p:nvPicPr>
        <p:blipFill>
          <a:blip r:embed="rId13"/>
          <a:stretch>
            <a:fillRect/>
          </a:stretch>
        </p:blipFill>
        <p:spPr>
          <a:xfrm>
            <a:off x="9714917" y="3409594"/>
            <a:ext cx="1648536" cy="1648536"/>
          </a:xfrm>
          <a:prstGeom prst="rect">
            <a:avLst/>
          </a:prstGeom>
        </p:spPr>
      </p:pic>
      <p:pic>
        <p:nvPicPr>
          <p:cNvPr id="11" name="Picture 10" descr="A close-up of a toy&#10;&#10;AI-generated content may be incorrect.">
            <a:extLst>
              <a:ext uri="{FF2B5EF4-FFF2-40B4-BE49-F238E27FC236}">
                <a16:creationId xmlns:a16="http://schemas.microsoft.com/office/drawing/2014/main" id="{48EA385B-F019-D2E3-361F-7E251B0DA080}"/>
              </a:ext>
            </a:extLst>
          </p:cNvPr>
          <p:cNvPicPr>
            <a:picLocks noChangeAspect="1"/>
          </p:cNvPicPr>
          <p:nvPr/>
        </p:nvPicPr>
        <p:blipFill>
          <a:blip r:embed="rId14"/>
          <a:stretch>
            <a:fillRect/>
          </a:stretch>
        </p:blipFill>
        <p:spPr>
          <a:xfrm>
            <a:off x="8041431" y="3439876"/>
            <a:ext cx="1773219" cy="1773219"/>
          </a:xfrm>
          <a:prstGeom prst="rect">
            <a:avLst/>
          </a:prstGeom>
        </p:spPr>
      </p:pic>
      <p:pic>
        <p:nvPicPr>
          <p:cNvPr id="13314" name="Picture 2" descr="leprechaun page peek">
            <a:extLst>
              <a:ext uri="{FF2B5EF4-FFF2-40B4-BE49-F238E27FC236}">
                <a16:creationId xmlns:a16="http://schemas.microsoft.com/office/drawing/2014/main" id="{7DEA09B0-8675-7701-F43A-EBC37C678E8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40649" y="5504330"/>
            <a:ext cx="1051351" cy="1353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408833"/>
      </p:ext>
    </p:extLst>
  </p:cSld>
  <p:clrMapOvr>
    <a:masterClrMapping/>
  </p:clrMapOvr>
  <p:transition spd="slow">
    <p:push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C36226-9E93-BD07-B2FD-B3E588E75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graphicFrame>
        <p:nvGraphicFramePr>
          <p:cNvPr id="5" name="Table 4">
            <a:extLst>
              <a:ext uri="{FF2B5EF4-FFF2-40B4-BE49-F238E27FC236}">
                <a16:creationId xmlns:a16="http://schemas.microsoft.com/office/drawing/2014/main" id="{5894B304-53FB-8E26-7482-8BC2D4E4A89D}"/>
              </a:ext>
            </a:extLst>
          </p:cNvPr>
          <p:cNvGraphicFramePr>
            <a:graphicFrameLocks noGrp="1"/>
          </p:cNvGraphicFramePr>
          <p:nvPr>
            <p:extLst>
              <p:ext uri="{D42A27DB-BD31-4B8C-83A1-F6EECF244321}">
                <p14:modId xmlns:p14="http://schemas.microsoft.com/office/powerpoint/2010/main" val="2208575295"/>
              </p:ext>
            </p:extLst>
          </p:nvPr>
        </p:nvGraphicFramePr>
        <p:xfrm>
          <a:off x="-1" y="1515036"/>
          <a:ext cx="12192001" cy="5342964"/>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3470670932"/>
                    </a:ext>
                  </a:extLst>
                </a:gridCol>
                <a:gridCol w="4991565">
                  <a:extLst>
                    <a:ext uri="{9D8B030D-6E8A-4147-A177-3AD203B41FA5}">
                      <a16:colId xmlns:a16="http://schemas.microsoft.com/office/drawing/2014/main" val="956122779"/>
                    </a:ext>
                  </a:extLst>
                </a:gridCol>
                <a:gridCol w="3139423">
                  <a:extLst>
                    <a:ext uri="{9D8B030D-6E8A-4147-A177-3AD203B41FA5}">
                      <a16:colId xmlns:a16="http://schemas.microsoft.com/office/drawing/2014/main" val="3979335520"/>
                    </a:ext>
                  </a:extLst>
                </a:gridCol>
              </a:tblGrid>
              <a:tr h="446318">
                <a:tc>
                  <a:txBody>
                    <a:bodyPr/>
                    <a:lstStyle/>
                    <a:p>
                      <a:pPr marL="0" marR="0">
                        <a:lnSpc>
                          <a:spcPct val="107000"/>
                        </a:lnSpc>
                        <a:spcBef>
                          <a:spcPts val="0"/>
                        </a:spcBef>
                        <a:spcAft>
                          <a:spcPts val="0"/>
                        </a:spcAft>
                      </a:pPr>
                      <a:r>
                        <a:rPr lang="en-US" sz="900" kern="0">
                          <a:solidFill>
                            <a:schemeClr val="bg2"/>
                          </a:solidFill>
                          <a:effectLst/>
                          <a:latin typeface="Arial Black"/>
                        </a:rPr>
                        <a:t>Cage, Margaret</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3">
                            <a:extLst>
                              <a:ext uri="{A12FA001-AC4F-418D-AE19-62706E023703}">
                                <ahyp:hlinkClr xmlns:ahyp="http://schemas.microsoft.com/office/drawing/2018/hyperlinkcolor" val="tx"/>
                              </a:ext>
                            </a:extLst>
                          </a:hlinkClick>
                        </a:rPr>
                        <a:t>margaret.cage@ped.nm.gov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Deputy Cabinet Secretary</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718685198"/>
                  </a:ext>
                </a:extLst>
              </a:tr>
              <a:tr h="460769">
                <a:tc>
                  <a:txBody>
                    <a:bodyPr/>
                    <a:lstStyle/>
                    <a:p>
                      <a:pPr marL="0" marR="0">
                        <a:lnSpc>
                          <a:spcPct val="107000"/>
                        </a:lnSpc>
                        <a:spcBef>
                          <a:spcPts val="0"/>
                        </a:spcBef>
                        <a:spcAft>
                          <a:spcPts val="0"/>
                        </a:spcAft>
                      </a:pPr>
                      <a:r>
                        <a:rPr lang="en-US" sz="900" kern="0">
                          <a:solidFill>
                            <a:schemeClr val="bg2"/>
                          </a:solidFill>
                          <a:effectLst/>
                          <a:latin typeface="Arial Black"/>
                        </a:rPr>
                        <a:t>Jenkins, Tyre’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4">
                            <a:extLst>
                              <a:ext uri="{A12FA001-AC4F-418D-AE19-62706E023703}">
                                <ahyp:hlinkClr xmlns:ahyp="http://schemas.microsoft.com/office/drawing/2018/hyperlinkcolor" val="tx"/>
                              </a:ext>
                            </a:extLst>
                          </a:hlinkClick>
                        </a:rPr>
                        <a:t>tyre.jenkins@ped.nm.gov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Deputy Director, Office of Special Education</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717637208"/>
                  </a:ext>
                </a:extLst>
              </a:tr>
              <a:tr h="567688">
                <a:tc>
                  <a:txBody>
                    <a:bodyPr/>
                    <a:lstStyle/>
                    <a:p>
                      <a:pPr marL="0" marR="0">
                        <a:lnSpc>
                          <a:spcPct val="107000"/>
                        </a:lnSpc>
                        <a:spcBef>
                          <a:spcPts val="0"/>
                        </a:spcBef>
                        <a:spcAft>
                          <a:spcPts val="0"/>
                        </a:spcAft>
                      </a:pPr>
                      <a:r>
                        <a:rPr lang="en-US" sz="900" kern="0">
                          <a:solidFill>
                            <a:schemeClr val="bg2"/>
                          </a:solidFill>
                          <a:effectLst/>
                          <a:latin typeface="Arial Black"/>
                        </a:rPr>
                        <a:t>Swarnali, Samia</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rPr>
                        <a:t>samia.swarnali@ped.nm.gov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Financial Coordinator</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031116897"/>
                  </a:ext>
                </a:extLst>
              </a:tr>
              <a:tr h="548930">
                <a:tc>
                  <a:txBody>
                    <a:bodyPr/>
                    <a:lstStyle/>
                    <a:p>
                      <a:pPr marL="0" marR="0">
                        <a:lnSpc>
                          <a:spcPct val="107000"/>
                        </a:lnSpc>
                        <a:spcBef>
                          <a:spcPts val="0"/>
                        </a:spcBef>
                        <a:spcAft>
                          <a:spcPts val="0"/>
                        </a:spcAft>
                      </a:pPr>
                      <a:r>
                        <a:rPr lang="en-US" sz="900" kern="0">
                          <a:solidFill>
                            <a:schemeClr val="bg2"/>
                          </a:solidFill>
                          <a:effectLst/>
                          <a:latin typeface="Arial Black"/>
                        </a:rPr>
                        <a:t>Gill, Ria</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5">
                            <a:extLst>
                              <a:ext uri="{A12FA001-AC4F-418D-AE19-62706E023703}">
                                <ahyp:hlinkClr xmlns:ahyp="http://schemas.microsoft.com/office/drawing/2018/hyperlinkcolor" val="tx"/>
                              </a:ext>
                            </a:extLst>
                          </a:hlinkClick>
                        </a:rPr>
                        <a:t>ria.gill@ped.nm.gov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900" b="0">
                          <a:solidFill>
                            <a:schemeClr val="bg2"/>
                          </a:solidFill>
                          <a:latin typeface="Arial Black"/>
                        </a:rPr>
                        <a:t>Assistant Deputy Director, OSE</a:t>
                      </a:r>
                    </a:p>
                  </a:txBody>
                  <a:tcPr marL="95234" marR="95234" marT="182880" marB="182880" anchor="ctr">
                    <a:solidFill>
                      <a:schemeClr val="bg1">
                        <a:lumMod val="95000"/>
                      </a:schemeClr>
                    </a:solidFill>
                  </a:tcPr>
                </a:tc>
                <a:extLst>
                  <a:ext uri="{0D108BD9-81ED-4DB2-BD59-A6C34878D82A}">
                    <a16:rowId xmlns:a16="http://schemas.microsoft.com/office/drawing/2014/main" val="2419657079"/>
                  </a:ext>
                </a:extLst>
              </a:tr>
              <a:tr h="472567">
                <a:tc>
                  <a:txBody>
                    <a:bodyPr/>
                    <a:lstStyle/>
                    <a:p>
                      <a:pPr marL="0" marR="0">
                        <a:lnSpc>
                          <a:spcPct val="107000"/>
                        </a:lnSpc>
                        <a:spcBef>
                          <a:spcPts val="0"/>
                        </a:spcBef>
                        <a:spcAft>
                          <a:spcPts val="0"/>
                        </a:spcAft>
                      </a:pPr>
                      <a:r>
                        <a:rPr lang="en-US" sz="900" kern="100">
                          <a:solidFill>
                            <a:schemeClr val="bg2"/>
                          </a:solidFill>
                          <a:effectLst/>
                          <a:latin typeface="Arial Black"/>
                          <a:ea typeface="Aptos" panose="020B0004020202020204" pitchFamily="34" charset="0"/>
                          <a:cs typeface="Times New Roman"/>
                        </a:rPr>
                        <a:t>Santistevan, Monica</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none" kern="100">
                          <a:solidFill>
                            <a:schemeClr val="bg2"/>
                          </a:solidFill>
                          <a:effectLst/>
                          <a:latin typeface="Arial Black"/>
                          <a:ea typeface="Aptos" panose="020B0004020202020204" pitchFamily="34" charset="0"/>
                          <a:cs typeface="Times New Roman"/>
                          <a:hlinkClick r:id="rId6">
                            <a:extLst>
                              <a:ext uri="{A12FA001-AC4F-418D-AE19-62706E023703}">
                                <ahyp:hlinkClr xmlns:ahyp="http://schemas.microsoft.com/office/drawing/2018/hyperlinkcolor" val="tx"/>
                              </a:ext>
                            </a:extLst>
                          </a:hlinkClick>
                        </a:rPr>
                        <a:t>monica.santistevan@ped.nm.gov</a:t>
                      </a:r>
                      <a:r>
                        <a:rPr lang="en-US" sz="900" b="0" u="none" kern="100">
                          <a:solidFill>
                            <a:schemeClr val="bg2"/>
                          </a:solidFill>
                          <a:effectLst/>
                          <a:latin typeface="Arial Black"/>
                          <a:ea typeface="Aptos" panose="020B0004020202020204" pitchFamily="34" charset="0"/>
                          <a:cs typeface="Times New Roman"/>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Program Support Specialist</a:t>
                      </a:r>
                    </a:p>
                  </a:txBody>
                  <a:tcPr marL="95234" marR="95234" marT="47617" marB="47617" anchor="ctr">
                    <a:solidFill>
                      <a:schemeClr val="bg1">
                        <a:lumMod val="95000"/>
                      </a:schemeClr>
                    </a:solidFill>
                  </a:tcPr>
                </a:tc>
                <a:extLst>
                  <a:ext uri="{0D108BD9-81ED-4DB2-BD59-A6C34878D82A}">
                    <a16:rowId xmlns:a16="http://schemas.microsoft.com/office/drawing/2014/main" val="2949660197"/>
                  </a:ext>
                </a:extLst>
              </a:tr>
              <a:tr h="506255">
                <a:tc>
                  <a:txBody>
                    <a:bodyPr/>
                    <a:lstStyle/>
                    <a:p>
                      <a:pPr marL="0" marR="0">
                        <a:lnSpc>
                          <a:spcPct val="107000"/>
                        </a:lnSpc>
                        <a:spcBef>
                          <a:spcPts val="0"/>
                        </a:spcBef>
                        <a:spcAft>
                          <a:spcPts val="0"/>
                        </a:spcAft>
                      </a:pPr>
                      <a:r>
                        <a:rPr lang="en-US" sz="900" kern="0">
                          <a:solidFill>
                            <a:schemeClr val="bg2"/>
                          </a:solidFill>
                          <a:effectLst/>
                          <a:latin typeface="Arial Black"/>
                        </a:rPr>
                        <a:t>Perea, Sharyn</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7">
                            <a:extLst>
                              <a:ext uri="{A12FA001-AC4F-418D-AE19-62706E023703}">
                                <ahyp:hlinkClr xmlns:ahyp="http://schemas.microsoft.com/office/drawing/2018/hyperlinkcolor" val="tx"/>
                              </a:ext>
                            </a:extLst>
                          </a:hlinkClick>
                        </a:rPr>
                        <a:t>sharyn.perea@ped.nm.gov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Dispute Resolution Coordinator</a:t>
                      </a:r>
                    </a:p>
                  </a:txBody>
                  <a:tcPr marL="95234" marR="95234" marT="47617" marB="47617" anchor="ctr">
                    <a:solidFill>
                      <a:schemeClr val="bg1">
                        <a:lumMod val="95000"/>
                      </a:schemeClr>
                    </a:solidFill>
                  </a:tcPr>
                </a:tc>
                <a:extLst>
                  <a:ext uri="{0D108BD9-81ED-4DB2-BD59-A6C34878D82A}">
                    <a16:rowId xmlns:a16="http://schemas.microsoft.com/office/drawing/2014/main" val="230532274"/>
                  </a:ext>
                </a:extLst>
              </a:tr>
              <a:tr h="563478">
                <a:tc>
                  <a:txBody>
                    <a:bodyPr/>
                    <a:lstStyle/>
                    <a:p>
                      <a:pPr marL="0" marR="0">
                        <a:lnSpc>
                          <a:spcPct val="107000"/>
                        </a:lnSpc>
                        <a:spcBef>
                          <a:spcPts val="0"/>
                        </a:spcBef>
                        <a:spcAft>
                          <a:spcPts val="0"/>
                        </a:spcAft>
                      </a:pPr>
                      <a:r>
                        <a:rPr lang="en-US" sz="900" kern="0">
                          <a:solidFill>
                            <a:schemeClr val="bg2"/>
                          </a:solidFill>
                          <a:effectLst/>
                          <a:latin typeface="Arial Black"/>
                        </a:rPr>
                        <a:t>Cassel, Elizabeth</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8">
                            <a:extLst>
                              <a:ext uri="{A12FA001-AC4F-418D-AE19-62706E023703}">
                                <ahyp:hlinkClr xmlns:ahyp="http://schemas.microsoft.com/office/drawing/2018/hyperlinkcolor" val="tx"/>
                              </a:ext>
                            </a:extLst>
                          </a:hlinkClick>
                        </a:rPr>
                        <a:t>elizabeth.cassel@ped.nm.gov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br>
                        <a:rPr lang="en-US" sz="900" b="0" kern="0">
                          <a:solidFill>
                            <a:srgbClr val="000000"/>
                          </a:solidFill>
                          <a:effectLst/>
                          <a:latin typeface="Arial Black"/>
                        </a:rPr>
                      </a:br>
                      <a:r>
                        <a:rPr lang="en-US" sz="900" b="0" kern="0">
                          <a:solidFill>
                            <a:schemeClr val="bg2"/>
                          </a:solidFill>
                          <a:effectLst/>
                          <a:latin typeface="Arial Black"/>
                        </a:rPr>
                        <a:t>Parent and Community Liaison,</a:t>
                      </a:r>
                      <a:br>
                        <a:rPr lang="en-US" sz="900" b="0" kern="0">
                          <a:solidFill>
                            <a:srgbClr val="000000"/>
                          </a:solidFill>
                          <a:effectLst/>
                          <a:latin typeface="Arial Black"/>
                        </a:rPr>
                      </a:br>
                      <a:r>
                        <a:rPr lang="en-US" sz="900" b="0" kern="0">
                          <a:solidFill>
                            <a:schemeClr val="bg2"/>
                          </a:solidFill>
                          <a:effectLst/>
                          <a:latin typeface="Arial Black"/>
                        </a:rPr>
                        <a:t>Complaints and CAPS</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840681843"/>
                  </a:ext>
                </a:extLst>
              </a:tr>
              <a:tr h="575966">
                <a:tc>
                  <a:txBody>
                    <a:bodyPr/>
                    <a:lstStyle/>
                    <a:p>
                      <a:pPr marL="0" marR="0">
                        <a:lnSpc>
                          <a:spcPct val="107000"/>
                        </a:lnSpc>
                        <a:spcBef>
                          <a:spcPts val="0"/>
                        </a:spcBef>
                        <a:spcAft>
                          <a:spcPts val="0"/>
                        </a:spcAft>
                      </a:pPr>
                      <a:r>
                        <a:rPr lang="en-US" sz="900" kern="0">
                          <a:solidFill>
                            <a:schemeClr val="bg2"/>
                          </a:solidFill>
                          <a:effectLst/>
                          <a:latin typeface="Arial Black"/>
                        </a:rPr>
                        <a:t>Pacheco, Lorie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9">
                            <a:extLst>
                              <a:ext uri="{A12FA001-AC4F-418D-AE19-62706E023703}">
                                <ahyp:hlinkClr xmlns:ahyp="http://schemas.microsoft.com/office/drawing/2018/hyperlinkcolor" val="tx"/>
                              </a:ext>
                            </a:extLst>
                          </a:hlinkClick>
                        </a:rPr>
                        <a:t>lorie.pacheco@ped.nm.gov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General Supervision,</a:t>
                      </a:r>
                      <a:br>
                        <a:rPr lang="en-US" sz="900" b="0" kern="0">
                          <a:solidFill>
                            <a:srgbClr val="000000"/>
                          </a:solidFill>
                          <a:effectLst/>
                          <a:latin typeface="Arial Black"/>
                        </a:rPr>
                      </a:br>
                      <a:r>
                        <a:rPr lang="en-US" sz="900" b="0" kern="0">
                          <a:solidFill>
                            <a:schemeClr val="bg2"/>
                          </a:solidFill>
                          <a:effectLst/>
                          <a:latin typeface="Arial Black"/>
                        </a:rPr>
                        <a:t>Low Incidence,</a:t>
                      </a:r>
                      <a:br>
                        <a:rPr lang="en-US" sz="900" b="0" kern="0">
                          <a:solidFill>
                            <a:srgbClr val="000000"/>
                          </a:solidFill>
                          <a:effectLst/>
                          <a:latin typeface="Arial Black"/>
                        </a:rPr>
                      </a:br>
                      <a:r>
                        <a:rPr lang="en-US" sz="900" b="0" kern="0">
                          <a:solidFill>
                            <a:schemeClr val="bg2"/>
                          </a:solidFill>
                          <a:effectLst/>
                          <a:latin typeface="Arial Black"/>
                        </a:rPr>
                        <a:t>NIMAS/NIMAC</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280217291"/>
                  </a:ext>
                </a:extLst>
              </a:tr>
              <a:tr h="460769">
                <a:tc>
                  <a:txBody>
                    <a:bodyPr/>
                    <a:lstStyle/>
                    <a:p>
                      <a:pPr marL="0" marR="0">
                        <a:lnSpc>
                          <a:spcPct val="107000"/>
                        </a:lnSpc>
                        <a:spcBef>
                          <a:spcPts val="0"/>
                        </a:spcBef>
                        <a:spcAft>
                          <a:spcPts val="0"/>
                        </a:spcAft>
                      </a:pPr>
                      <a:r>
                        <a:rPr lang="en-US" sz="900" kern="0">
                          <a:solidFill>
                            <a:schemeClr val="bg2"/>
                          </a:solidFill>
                          <a:effectLst/>
                          <a:latin typeface="Arial Black"/>
                        </a:rPr>
                        <a:t>Schweiger, Liz</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0">
                            <a:extLst>
                              <a:ext uri="{A12FA001-AC4F-418D-AE19-62706E023703}">
                                <ahyp:hlinkClr xmlns:ahyp="http://schemas.microsoft.com/office/drawing/2018/hyperlinkcolor" val="tx"/>
                              </a:ext>
                            </a:extLst>
                          </a:hlinkClick>
                        </a:rPr>
                        <a:t>liz.schweiger@ped.nm.gov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ea typeface="Aptos" panose="020B0004020202020204" pitchFamily="34" charset="0"/>
                          <a:cs typeface="Times New Roman"/>
                        </a:rPr>
                        <a:t>Education Administrator, Data Analyst, Indicator 13</a:t>
                      </a:r>
                      <a:endParaRPr lang="en-US" sz="900" b="0" kern="100">
                        <a:solidFill>
                          <a:schemeClr val="bg2"/>
                        </a:solidFill>
                        <a:effectLst/>
                        <a:latin typeface="Arial Black"/>
                        <a:ea typeface="Aptos" panose="020B0004020202020204" pitchFamily="34" charset="0"/>
                        <a:cs typeface="Times New Roman"/>
                      </a:endParaRPr>
                    </a:p>
                  </a:txBody>
                  <a:tcPr marL="95234" marR="95234" marT="47617" marB="47617" anchor="ctr">
                    <a:solidFill>
                      <a:schemeClr val="bg1">
                        <a:lumMod val="95000"/>
                      </a:schemeClr>
                    </a:solidFill>
                  </a:tcPr>
                </a:tc>
                <a:extLst>
                  <a:ext uri="{0D108BD9-81ED-4DB2-BD59-A6C34878D82A}">
                    <a16:rowId xmlns:a16="http://schemas.microsoft.com/office/drawing/2014/main" val="3410414079"/>
                  </a:ext>
                </a:extLst>
              </a:tr>
              <a:tr h="324951">
                <a:tc>
                  <a:txBody>
                    <a:bodyPr/>
                    <a:lstStyle/>
                    <a:p>
                      <a:pPr marL="0" marR="0">
                        <a:lnSpc>
                          <a:spcPct val="107000"/>
                        </a:lnSpc>
                        <a:spcBef>
                          <a:spcPts val="0"/>
                        </a:spcBef>
                        <a:spcAft>
                          <a:spcPts val="0"/>
                        </a:spcAft>
                      </a:pPr>
                      <a:r>
                        <a:rPr lang="en-US" sz="900" kern="100">
                          <a:solidFill>
                            <a:schemeClr val="bg2"/>
                          </a:solidFill>
                          <a:effectLst/>
                          <a:latin typeface="Arial Black"/>
                          <a:ea typeface="Aptos" panose="020B0004020202020204" pitchFamily="34" charset="0"/>
                          <a:cs typeface="Times New Roman"/>
                        </a:rPr>
                        <a:t>Sellers, Kaylock </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a:ea typeface="Aptos" panose="020B0004020202020204" pitchFamily="34" charset="0"/>
                          <a:cs typeface="Times New Roman"/>
                          <a:hlinkClick r:id="rId11">
                            <a:extLst>
                              <a:ext uri="{A12FA001-AC4F-418D-AE19-62706E023703}">
                                <ahyp:hlinkClr xmlns:ahyp="http://schemas.microsoft.com/office/drawing/2018/hyperlinkcolor" val="tx"/>
                              </a:ext>
                            </a:extLst>
                          </a:hlinkClick>
                        </a:rPr>
                        <a:t>kaylock.sellers@ped.nm.gov</a:t>
                      </a:r>
                      <a:endParaRPr lang="en-US" sz="900" b="0" u="sng" kern="100">
                        <a:solidFill>
                          <a:schemeClr val="bg2"/>
                        </a:solidFill>
                        <a:effectLst/>
                        <a:latin typeface="Arial Black"/>
                        <a:cs typeface="Times New Roman"/>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Financial Coordinator </a:t>
                      </a:r>
                    </a:p>
                  </a:txBody>
                  <a:tcPr marL="95234" marR="95234" marT="47617" marB="47617" anchor="ctr">
                    <a:solidFill>
                      <a:schemeClr val="bg1">
                        <a:lumMod val="95000"/>
                      </a:schemeClr>
                    </a:solidFill>
                  </a:tcPr>
                </a:tc>
                <a:extLst>
                  <a:ext uri="{0D108BD9-81ED-4DB2-BD59-A6C34878D82A}">
                    <a16:rowId xmlns:a16="http://schemas.microsoft.com/office/drawing/2014/main" val="3758807853"/>
                  </a:ext>
                </a:extLst>
              </a:tr>
              <a:tr h="415273">
                <a:tc>
                  <a:txBody>
                    <a:bodyPr/>
                    <a:lstStyle/>
                    <a:p>
                      <a:pPr marL="0" marR="0">
                        <a:lnSpc>
                          <a:spcPct val="107000"/>
                        </a:lnSpc>
                        <a:spcBef>
                          <a:spcPts val="0"/>
                        </a:spcBef>
                        <a:spcAft>
                          <a:spcPts val="0"/>
                        </a:spcAft>
                      </a:pPr>
                      <a:r>
                        <a:rPr lang="en-US" sz="900" kern="0">
                          <a:solidFill>
                            <a:schemeClr val="bg2"/>
                          </a:solidFill>
                          <a:effectLst/>
                          <a:latin typeface="Arial Black"/>
                        </a:rPr>
                        <a:t>Quick, Catherine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2">
                            <a:extLst>
                              <a:ext uri="{A12FA001-AC4F-418D-AE19-62706E023703}">
                                <ahyp:hlinkClr xmlns:ahyp="http://schemas.microsoft.com/office/drawing/2018/hyperlinkcolor" val="tx"/>
                              </a:ext>
                            </a:extLst>
                          </a:hlinkClick>
                        </a:rPr>
                        <a:t>catherine.Quick@ped.nm.gov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General Supervision</a:t>
                      </a:r>
                      <a:endParaRPr lang="en-US" sz="900" b="0" kern="0">
                        <a:solidFill>
                          <a:srgbClr val="000000"/>
                        </a:solidFill>
                        <a:effectLst/>
                        <a:latin typeface="Arial Black"/>
                      </a:endParaRPr>
                    </a:p>
                  </a:txBody>
                  <a:tcPr marL="95234" marR="95234" marT="47617" marB="47617" anchor="ctr">
                    <a:solidFill>
                      <a:schemeClr val="bg1">
                        <a:lumMod val="95000"/>
                      </a:schemeClr>
                    </a:solidFill>
                  </a:tcPr>
                </a:tc>
                <a:extLst>
                  <a:ext uri="{0D108BD9-81ED-4DB2-BD59-A6C34878D82A}">
                    <a16:rowId xmlns:a16="http://schemas.microsoft.com/office/drawing/2014/main" val="2203640649"/>
                  </a:ext>
                </a:extLst>
              </a:tr>
            </a:tbl>
          </a:graphicData>
        </a:graphic>
      </p:graphicFrame>
      <p:sp>
        <p:nvSpPr>
          <p:cNvPr id="9" name="TextBox 8">
            <a:extLst>
              <a:ext uri="{FF2B5EF4-FFF2-40B4-BE49-F238E27FC236}">
                <a16:creationId xmlns:a16="http://schemas.microsoft.com/office/drawing/2014/main" id="{DA6C5511-D99A-579F-557E-375C5B8523F4}"/>
              </a:ext>
            </a:extLst>
          </p:cNvPr>
          <p:cNvSpPr txBox="1"/>
          <p:nvPr/>
        </p:nvSpPr>
        <p:spPr>
          <a:xfrm>
            <a:off x="0" y="687483"/>
            <a:ext cx="12192000"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cs typeface="Calibri" panose="020F0502020204030204" pitchFamily="34" charset="0"/>
              </a:rPr>
              <a:t>Contact List</a:t>
            </a:r>
          </a:p>
        </p:txBody>
      </p:sp>
    </p:spTree>
    <p:extLst>
      <p:ext uri="{BB962C8B-B14F-4D97-AF65-F5344CB8AC3E}">
        <p14:creationId xmlns:p14="http://schemas.microsoft.com/office/powerpoint/2010/main" val="3737329958"/>
      </p:ext>
    </p:extLst>
  </p:cSld>
  <p:clrMapOvr>
    <a:masterClrMapping/>
  </p:clrMapOvr>
  <p:transition spd="slow">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9EBB-93B2-4D01-602A-E26B3F201CF7}"/>
              </a:ext>
            </a:extLst>
          </p:cNvPr>
          <p:cNvSpPr>
            <a:spLocks noGrp="1"/>
          </p:cNvSpPr>
          <p:nvPr>
            <p:ph type="title"/>
          </p:nvPr>
        </p:nvSpPr>
        <p:spPr>
          <a:xfrm>
            <a:off x="1295400" y="849770"/>
            <a:ext cx="9601200" cy="1041784"/>
          </a:xfrm>
        </p:spPr>
        <p:txBody>
          <a:bodyPr>
            <a:normAutofit fontScale="90000"/>
          </a:bodyPr>
          <a:lstStyle/>
          <a:p>
            <a:pPr algn="ctr"/>
            <a:br>
              <a:rPr lang="en-US" sz="4400">
                <a:solidFill>
                  <a:schemeClr val="bg1"/>
                </a:solidFill>
                <a:latin typeface="Georgia" panose="02040502050405020303" pitchFamily="18" charset="0"/>
                <a:cs typeface="Calibri" panose="020F0502020204030204" pitchFamily="34" charset="0"/>
              </a:rPr>
            </a:br>
            <a:br>
              <a:rPr lang="en-US" sz="4400">
                <a:solidFill>
                  <a:schemeClr val="bg1"/>
                </a:solidFill>
                <a:latin typeface="Georgia" panose="02040502050405020303" pitchFamily="18" charset="0"/>
                <a:cs typeface="Calibri" panose="020F0502020204030204" pitchFamily="34" charset="0"/>
              </a:rPr>
            </a:br>
            <a:br>
              <a:rPr lang="en-US" sz="4400">
                <a:solidFill>
                  <a:schemeClr val="bg1"/>
                </a:solidFill>
                <a:latin typeface="Georgia" panose="02040502050405020303" pitchFamily="18" charset="0"/>
                <a:cs typeface="Calibri" panose="020F0502020204030204" pitchFamily="34" charset="0"/>
              </a:rPr>
            </a:br>
            <a:r>
              <a:rPr lang="en-US" sz="4400" b="1">
                <a:solidFill>
                  <a:schemeClr val="bg1"/>
                </a:solidFill>
                <a:latin typeface="Arial Black" panose="020B0A04020102020204" pitchFamily="34" charset="0"/>
                <a:cs typeface="Calibri" panose="020F0502020204030204" pitchFamily="34" charset="0"/>
              </a:rPr>
              <a:t>Contact List</a:t>
            </a:r>
            <a:br>
              <a:rPr lang="en-US" sz="4000">
                <a:solidFill>
                  <a:schemeClr val="bg1"/>
                </a:solidFill>
                <a:latin typeface="Calibri" panose="020F0502020204030204" pitchFamily="34" charset="0"/>
                <a:cs typeface="Calibri" panose="020F0502020204030204" pitchFamily="34" charset="0"/>
              </a:rPr>
            </a:br>
            <a:endParaRPr lang="en-US"/>
          </a:p>
        </p:txBody>
      </p:sp>
      <p:sp>
        <p:nvSpPr>
          <p:cNvPr id="4" name="Slide Number Placeholder 3">
            <a:extLst>
              <a:ext uri="{FF2B5EF4-FFF2-40B4-BE49-F238E27FC236}">
                <a16:creationId xmlns:a16="http://schemas.microsoft.com/office/drawing/2014/main" id="{458A8AD0-C93D-E0A2-6F8D-5DC4C1CCC0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graphicFrame>
        <p:nvGraphicFramePr>
          <p:cNvPr id="5" name="Table 4">
            <a:extLst>
              <a:ext uri="{FF2B5EF4-FFF2-40B4-BE49-F238E27FC236}">
                <a16:creationId xmlns:a16="http://schemas.microsoft.com/office/drawing/2014/main" id="{5AE31AAC-E57C-DB17-6192-545E63E62386}"/>
              </a:ext>
            </a:extLst>
          </p:cNvPr>
          <p:cNvGraphicFramePr>
            <a:graphicFrameLocks noGrp="1"/>
          </p:cNvGraphicFramePr>
          <p:nvPr>
            <p:extLst>
              <p:ext uri="{D42A27DB-BD31-4B8C-83A1-F6EECF244321}">
                <p14:modId xmlns:p14="http://schemas.microsoft.com/office/powerpoint/2010/main" val="326627115"/>
              </p:ext>
            </p:extLst>
          </p:nvPr>
        </p:nvGraphicFramePr>
        <p:xfrm>
          <a:off x="0" y="1476736"/>
          <a:ext cx="12192000" cy="4350084"/>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558232566"/>
                    </a:ext>
                  </a:extLst>
                </a:gridCol>
                <a:gridCol w="4064000">
                  <a:extLst>
                    <a:ext uri="{9D8B030D-6E8A-4147-A177-3AD203B41FA5}">
                      <a16:colId xmlns:a16="http://schemas.microsoft.com/office/drawing/2014/main" val="4048128168"/>
                    </a:ext>
                  </a:extLst>
                </a:gridCol>
                <a:gridCol w="4064000">
                  <a:extLst>
                    <a:ext uri="{9D8B030D-6E8A-4147-A177-3AD203B41FA5}">
                      <a16:colId xmlns:a16="http://schemas.microsoft.com/office/drawing/2014/main" val="2005355084"/>
                    </a:ext>
                  </a:extLst>
                </a:gridCol>
              </a:tblGrid>
              <a:tr h="491021">
                <a:tc>
                  <a:txBody>
                    <a:bodyPr/>
                    <a:lstStyle/>
                    <a:p>
                      <a:pPr marL="0" marR="0">
                        <a:lnSpc>
                          <a:spcPct val="107000"/>
                        </a:lnSpc>
                        <a:spcBef>
                          <a:spcPts val="0"/>
                        </a:spcBef>
                        <a:spcAft>
                          <a:spcPts val="0"/>
                        </a:spcAft>
                      </a:pPr>
                      <a:r>
                        <a:rPr lang="en-US" sz="900" b="1" kern="0">
                          <a:solidFill>
                            <a:schemeClr val="bg2"/>
                          </a:solidFill>
                          <a:effectLst/>
                          <a:latin typeface="Arial Black" panose="020B0A04020102020204" pitchFamily="34" charset="0"/>
                        </a:rPr>
                        <a:t>Rapanut, Randall</a:t>
                      </a:r>
                      <a:endPar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randall.rapanut@ped.nm.gov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Assistant Deputy Director of Data &amp; Finance</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1813833686"/>
                  </a:ext>
                </a:extLst>
              </a:tr>
              <a:tr h="578074">
                <a:tc>
                  <a:txBody>
                    <a:bodyPr/>
                    <a:lstStyle/>
                    <a:p>
                      <a:pPr marL="0" marR="0">
                        <a:lnSpc>
                          <a:spcPct val="107000"/>
                        </a:lnSpc>
                        <a:spcBef>
                          <a:spcPts val="0"/>
                        </a:spcBef>
                        <a:spcAft>
                          <a:spcPts val="0"/>
                        </a:spcAft>
                      </a:pPr>
                      <a:r>
                        <a:rPr lang="en-US" sz="900" b="1" kern="0">
                          <a:solidFill>
                            <a:schemeClr val="bg2"/>
                          </a:solidFill>
                          <a:effectLst/>
                          <a:latin typeface="Arial Black" panose="020B0A04020102020204" pitchFamily="34" charset="0"/>
                        </a:rPr>
                        <a:t>Cordova, Trudy</a:t>
                      </a:r>
                      <a:endPar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rPr>
                        <a:t>trudy.cordova@ped.nm.gov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Education Administrator, Professional Development</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2923703042"/>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Dinsmore, Jessica</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jessica.dinsmore@ped.nm.gov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and Support Specialist</a:t>
                      </a:r>
                    </a:p>
                  </a:txBody>
                  <a:tcPr marL="95234" marR="95234" marT="47617" marB="47617" anchor="ctr">
                    <a:solidFill>
                      <a:schemeClr val="tx2"/>
                    </a:solidFill>
                  </a:tcPr>
                </a:tc>
                <a:extLst>
                  <a:ext uri="{0D108BD9-81ED-4DB2-BD59-A6C34878D82A}">
                    <a16:rowId xmlns:a16="http://schemas.microsoft.com/office/drawing/2014/main" val="3671462520"/>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Burkett, Tammy</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tamara.burkett@ped.nm.gov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Data Analyst</a:t>
                      </a:r>
                    </a:p>
                  </a:txBody>
                  <a:tcPr marL="95234" marR="95234" marT="47617" marB="47617" anchor="ctr">
                    <a:solidFill>
                      <a:schemeClr val="tx2"/>
                    </a:solidFill>
                  </a:tcPr>
                </a:tc>
                <a:extLst>
                  <a:ext uri="{0D108BD9-81ED-4DB2-BD59-A6C34878D82A}">
                    <a16:rowId xmlns:a16="http://schemas.microsoft.com/office/drawing/2014/main" val="4194773897"/>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Hedrick, Yaling</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yaling.hedrick@ped.nm.gov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monitor</a:t>
                      </a:r>
                    </a:p>
                  </a:txBody>
                  <a:tcPr marL="95234" marR="95234" marT="47617" marB="47617" anchor="ctr">
                    <a:solidFill>
                      <a:schemeClr val="tx2"/>
                    </a:solidFill>
                  </a:tcPr>
                </a:tc>
                <a:extLst>
                  <a:ext uri="{0D108BD9-81ED-4DB2-BD59-A6C34878D82A}">
                    <a16:rowId xmlns:a16="http://schemas.microsoft.com/office/drawing/2014/main" val="1134620395"/>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Gonzales, Kim</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kimberly.gonzales1@ped.nm.gov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Specialist </a:t>
                      </a:r>
                    </a:p>
                  </a:txBody>
                  <a:tcPr marL="95234" marR="95234" marT="47617" marB="47617" anchor="ctr">
                    <a:solidFill>
                      <a:schemeClr val="tx2"/>
                    </a:solidFill>
                  </a:tcPr>
                </a:tc>
                <a:extLst>
                  <a:ext uri="{0D108BD9-81ED-4DB2-BD59-A6C34878D82A}">
                    <a16:rowId xmlns:a16="http://schemas.microsoft.com/office/drawing/2014/main" val="3623248437"/>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Ellis, Kaity</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kaitlin.ellis@ped.nm.gov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Social &amp; Community Coordinator</a:t>
                      </a:r>
                    </a:p>
                  </a:txBody>
                  <a:tcPr marL="95234" marR="95234" marT="47617" marB="47617" anchor="ctr">
                    <a:solidFill>
                      <a:schemeClr val="tx2"/>
                    </a:solidFill>
                  </a:tcPr>
                </a:tc>
                <a:extLst>
                  <a:ext uri="{0D108BD9-81ED-4DB2-BD59-A6C34878D82A}">
                    <a16:rowId xmlns:a16="http://schemas.microsoft.com/office/drawing/2014/main" val="2589675539"/>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Campbell, Natalie</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natalie.campbell@ped.nm.gov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Assistant General Counsel</a:t>
                      </a:r>
                    </a:p>
                  </a:txBody>
                  <a:tcPr marL="95234" marR="95234" marT="47617" marB="47617" anchor="ctr">
                    <a:solidFill>
                      <a:schemeClr val="tx2"/>
                    </a:solidFill>
                  </a:tcPr>
                </a:tc>
                <a:extLst>
                  <a:ext uri="{0D108BD9-81ED-4DB2-BD59-A6C34878D82A}">
                    <a16:rowId xmlns:a16="http://schemas.microsoft.com/office/drawing/2014/main" val="3395030610"/>
                  </a:ext>
                </a:extLst>
              </a:tr>
            </a:tbl>
          </a:graphicData>
        </a:graphic>
      </p:graphicFrame>
      <p:graphicFrame>
        <p:nvGraphicFramePr>
          <p:cNvPr id="3" name="Table 2">
            <a:extLst>
              <a:ext uri="{FF2B5EF4-FFF2-40B4-BE49-F238E27FC236}">
                <a16:creationId xmlns:a16="http://schemas.microsoft.com/office/drawing/2014/main" id="{3D0D7E04-EC33-0027-1C3E-80BA3A6F40E1}"/>
              </a:ext>
            </a:extLst>
          </p:cNvPr>
          <p:cNvGraphicFramePr>
            <a:graphicFrameLocks noGrp="1"/>
          </p:cNvGraphicFramePr>
          <p:nvPr>
            <p:extLst>
              <p:ext uri="{D42A27DB-BD31-4B8C-83A1-F6EECF244321}">
                <p14:modId xmlns:p14="http://schemas.microsoft.com/office/powerpoint/2010/main" val="3462665814"/>
              </p:ext>
            </p:extLst>
          </p:nvPr>
        </p:nvGraphicFramePr>
        <p:xfrm>
          <a:off x="0" y="5826820"/>
          <a:ext cx="12192001" cy="515591"/>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114048629"/>
                    </a:ext>
                  </a:extLst>
                </a:gridCol>
                <a:gridCol w="4065220">
                  <a:extLst>
                    <a:ext uri="{9D8B030D-6E8A-4147-A177-3AD203B41FA5}">
                      <a16:colId xmlns:a16="http://schemas.microsoft.com/office/drawing/2014/main" val="136489587"/>
                    </a:ext>
                  </a:extLst>
                </a:gridCol>
                <a:gridCol w="4065768">
                  <a:extLst>
                    <a:ext uri="{9D8B030D-6E8A-4147-A177-3AD203B41FA5}">
                      <a16:colId xmlns:a16="http://schemas.microsoft.com/office/drawing/2014/main" val="667300276"/>
                    </a:ext>
                  </a:extLst>
                </a:gridCol>
              </a:tblGrid>
              <a:tr h="515591">
                <a:tc>
                  <a:txBody>
                    <a:bodyPr/>
                    <a:lstStyle/>
                    <a:p>
                      <a:pPr marL="0" marR="0">
                        <a:lnSpc>
                          <a:spcPct val="107000"/>
                        </a:lnSpc>
                        <a:spcBef>
                          <a:spcPts val="0"/>
                        </a:spcBef>
                        <a:spcAft>
                          <a:spcPts val="0"/>
                        </a:spcAft>
                      </a:pPr>
                      <a:r>
                        <a:rPr lang="en-US" sz="900" kern="100">
                          <a:solidFill>
                            <a:schemeClr val="bg2"/>
                          </a:solidFill>
                          <a:effectLst/>
                          <a:latin typeface="Arial Black"/>
                          <a:ea typeface="Aptos" panose="020B0004020202020204" pitchFamily="34" charset="0"/>
                          <a:cs typeface="Times New Roman"/>
                        </a:rPr>
                        <a:t>Esparza, Leticia</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hlinkClick r:id="rId3">
                            <a:extLst>
                              <a:ext uri="{A12FA001-AC4F-418D-AE19-62706E023703}">
                                <ahyp:hlinkClr xmlns:ahyp="http://schemas.microsoft.com/office/drawing/2018/hyperlinkcolor" val="tx"/>
                              </a:ext>
                            </a:extLst>
                          </a:hlinkClick>
                        </a:rPr>
                        <a:t>letica.esparza@ped.nm.gov</a:t>
                      </a:r>
                      <a:r>
                        <a:rPr lang="en-US" sz="900" b="0" kern="100">
                          <a:solidFill>
                            <a:schemeClr val="bg2"/>
                          </a:solidFill>
                          <a:effectLst/>
                          <a:latin typeface="Arial Black"/>
                          <a:ea typeface="Aptos" panose="020B0004020202020204" pitchFamily="34" charset="0"/>
                          <a:cs typeface="Times New Roman"/>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panose="02020603050405020304" pitchFamily="18" charset="0"/>
                        </a:rPr>
                        <a:t>Administrative Assistant</a:t>
                      </a:r>
                    </a:p>
                  </a:txBody>
                  <a:tcPr marL="95234" marR="95234" marT="47617" marB="47617" anchor="ctr">
                    <a:solidFill>
                      <a:schemeClr val="bg1">
                        <a:lumMod val="95000"/>
                      </a:schemeClr>
                    </a:solidFill>
                  </a:tcPr>
                </a:tc>
                <a:extLst>
                  <a:ext uri="{0D108BD9-81ED-4DB2-BD59-A6C34878D82A}">
                    <a16:rowId xmlns:a16="http://schemas.microsoft.com/office/drawing/2014/main" val="2227944119"/>
                  </a:ext>
                </a:extLst>
              </a:tr>
            </a:tbl>
          </a:graphicData>
        </a:graphic>
      </p:graphicFrame>
      <p:graphicFrame>
        <p:nvGraphicFramePr>
          <p:cNvPr id="6" name="Table 5">
            <a:extLst>
              <a:ext uri="{FF2B5EF4-FFF2-40B4-BE49-F238E27FC236}">
                <a16:creationId xmlns:a16="http://schemas.microsoft.com/office/drawing/2014/main" id="{B0E59A89-400D-AB08-D856-8A1C78E6DD70}"/>
              </a:ext>
            </a:extLst>
          </p:cNvPr>
          <p:cNvGraphicFramePr>
            <a:graphicFrameLocks noGrp="1"/>
          </p:cNvGraphicFramePr>
          <p:nvPr>
            <p:extLst>
              <p:ext uri="{D42A27DB-BD31-4B8C-83A1-F6EECF244321}">
                <p14:modId xmlns:p14="http://schemas.microsoft.com/office/powerpoint/2010/main" val="3469570490"/>
              </p:ext>
            </p:extLst>
          </p:nvPr>
        </p:nvGraphicFramePr>
        <p:xfrm>
          <a:off x="-1" y="6342410"/>
          <a:ext cx="12192001" cy="515589"/>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774320643"/>
                    </a:ext>
                  </a:extLst>
                </a:gridCol>
                <a:gridCol w="4063392">
                  <a:extLst>
                    <a:ext uri="{9D8B030D-6E8A-4147-A177-3AD203B41FA5}">
                      <a16:colId xmlns:a16="http://schemas.microsoft.com/office/drawing/2014/main" val="1640360479"/>
                    </a:ext>
                  </a:extLst>
                </a:gridCol>
                <a:gridCol w="4067596">
                  <a:extLst>
                    <a:ext uri="{9D8B030D-6E8A-4147-A177-3AD203B41FA5}">
                      <a16:colId xmlns:a16="http://schemas.microsoft.com/office/drawing/2014/main" val="4163655224"/>
                    </a:ext>
                  </a:extLst>
                </a:gridCol>
              </a:tblGrid>
              <a:tr h="515589">
                <a:tc>
                  <a:txBody>
                    <a:bodyPr/>
                    <a:lstStyle/>
                    <a:p>
                      <a:pPr marL="0" marR="0">
                        <a:lnSpc>
                          <a:spcPct val="107000"/>
                        </a:lnSpc>
                        <a:spcBef>
                          <a:spcPts val="0"/>
                        </a:spcBef>
                        <a:spcAft>
                          <a:spcPts val="0"/>
                        </a:spcAft>
                      </a:pPr>
                      <a:r>
                        <a:rPr lang="en-US" sz="900" kern="100">
                          <a:solidFill>
                            <a:schemeClr val="bg2"/>
                          </a:solidFill>
                          <a:effectLst/>
                          <a:latin typeface="Arial Black"/>
                          <a:ea typeface="Aptos" panose="020B0004020202020204" pitchFamily="34" charset="0"/>
                          <a:cs typeface="Times New Roman"/>
                        </a:rPr>
                        <a:t>Ghosh, Sushmita</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hlinkClick r:id="rId4">
                            <a:extLst>
                              <a:ext uri="{A12FA001-AC4F-418D-AE19-62706E023703}">
                                <ahyp:hlinkClr xmlns:ahyp="http://schemas.microsoft.com/office/drawing/2018/hyperlinkcolor" val="tx"/>
                              </a:ext>
                            </a:extLst>
                          </a:hlinkClick>
                        </a:rPr>
                        <a:t>sushmita.ghosh@ped.nm.gov</a:t>
                      </a:r>
                      <a:r>
                        <a:rPr lang="en-US" sz="900" b="0" kern="100">
                          <a:solidFill>
                            <a:schemeClr val="bg2"/>
                          </a:solidFill>
                          <a:effectLst/>
                          <a:latin typeface="Arial Black"/>
                          <a:ea typeface="Aptos" panose="020B0004020202020204" pitchFamily="34" charset="0"/>
                          <a:cs typeface="Times New Roman"/>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Financial Coordinator III</a:t>
                      </a:r>
                    </a:p>
                  </a:txBody>
                  <a:tcPr marL="95234" marR="95234" marT="47617" marB="47617" anchor="ctr">
                    <a:solidFill>
                      <a:schemeClr val="bg1">
                        <a:lumMod val="95000"/>
                      </a:schemeClr>
                    </a:solidFill>
                  </a:tcPr>
                </a:tc>
                <a:extLst>
                  <a:ext uri="{0D108BD9-81ED-4DB2-BD59-A6C34878D82A}">
                    <a16:rowId xmlns:a16="http://schemas.microsoft.com/office/drawing/2014/main" val="3183687255"/>
                  </a:ext>
                </a:extLst>
              </a:tr>
            </a:tbl>
          </a:graphicData>
        </a:graphic>
      </p:graphicFrame>
    </p:spTree>
    <p:extLst>
      <p:ext uri="{BB962C8B-B14F-4D97-AF65-F5344CB8AC3E}">
        <p14:creationId xmlns:p14="http://schemas.microsoft.com/office/powerpoint/2010/main" val="714203666"/>
      </p:ext>
    </p:extLst>
  </p:cSld>
  <p:clrMapOvr>
    <a:masterClrMapping/>
  </p:clrMapOvr>
  <p:transition spd="slow">
    <p:push dir="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87611"/>
        </a:solidFill>
        <a:effectLst/>
      </p:bgPr>
    </p:bg>
    <p:spTree>
      <p:nvGrpSpPr>
        <p:cNvPr id="1" name=""/>
        <p:cNvGrpSpPr/>
        <p:nvPr/>
      </p:nvGrpSpPr>
      <p:grpSpPr>
        <a:xfrm>
          <a:off x="0" y="0"/>
          <a:ext cx="0" cy="0"/>
          <a:chOff x="0" y="0"/>
          <a:chExt cx="0" cy="0"/>
        </a:xfrm>
      </p:grpSpPr>
      <p:pic>
        <p:nvPicPr>
          <p:cNvPr id="5" name="Picture 4" descr="Dewdrops on four-leaf clover">
            <a:extLst>
              <a:ext uri="{FF2B5EF4-FFF2-40B4-BE49-F238E27FC236}">
                <a16:creationId xmlns:a16="http://schemas.microsoft.com/office/drawing/2014/main" id="{27D8577D-082C-D03E-87AE-57C9362D59E4}"/>
              </a:ext>
            </a:extLst>
          </p:cNvPr>
          <p:cNvPicPr>
            <a:picLocks noChangeAspect="1"/>
          </p:cNvPicPr>
          <p:nvPr/>
        </p:nvPicPr>
        <p:blipFill>
          <a:blip r:embed="rId3">
            <a:alphaModFix amt="38000"/>
          </a:blip>
          <a:stretch>
            <a:fillRect/>
          </a:stretch>
        </p:blipFill>
        <p:spPr>
          <a:xfrm>
            <a:off x="954105" y="1476796"/>
            <a:ext cx="10283786" cy="5413520"/>
          </a:xfrm>
          <a:prstGeom prst="rect">
            <a:avLst/>
          </a:prstGeom>
          <a:effectLst>
            <a:softEdge rad="368300"/>
          </a:effectLst>
        </p:spPr>
      </p:pic>
      <p:sp>
        <p:nvSpPr>
          <p:cNvPr id="2" name="Title 1">
            <a:extLst>
              <a:ext uri="{FF2B5EF4-FFF2-40B4-BE49-F238E27FC236}">
                <a16:creationId xmlns:a16="http://schemas.microsoft.com/office/drawing/2014/main" id="{AD2A2A27-50F2-B8CB-CB89-F9F546BA5874}"/>
              </a:ext>
            </a:extLst>
          </p:cNvPr>
          <p:cNvSpPr>
            <a:spLocks noGrp="1"/>
          </p:cNvSpPr>
          <p:nvPr>
            <p:ph type="title"/>
          </p:nvPr>
        </p:nvSpPr>
        <p:spPr>
          <a:xfrm>
            <a:off x="1295400" y="453532"/>
            <a:ext cx="9601200" cy="1036850"/>
          </a:xfrm>
        </p:spPr>
        <p:txBody>
          <a:bodyPr/>
          <a:lstStyle/>
          <a:p>
            <a:pPr algn="ctr"/>
            <a:r>
              <a:rPr lang="en-US" b="1">
                <a:latin typeface="Arial Black" panose="020B0A04020102020204" pitchFamily="34" charset="0"/>
              </a:rPr>
              <a:t>Resources</a:t>
            </a:r>
          </a:p>
        </p:txBody>
      </p:sp>
      <p:sp>
        <p:nvSpPr>
          <p:cNvPr id="4" name="Slide Number Placeholder 3">
            <a:extLst>
              <a:ext uri="{FF2B5EF4-FFF2-40B4-BE49-F238E27FC236}">
                <a16:creationId xmlns:a16="http://schemas.microsoft.com/office/drawing/2014/main" id="{1E29FC5E-F97F-1831-D608-6AD38EF794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43</a:t>
            </a:fld>
            <a:endParaRPr lang="en-US"/>
          </a:p>
        </p:txBody>
      </p:sp>
      <p:sp>
        <p:nvSpPr>
          <p:cNvPr id="22" name="TextBox 21">
            <a:extLst>
              <a:ext uri="{FF2B5EF4-FFF2-40B4-BE49-F238E27FC236}">
                <a16:creationId xmlns:a16="http://schemas.microsoft.com/office/drawing/2014/main" id="{13F7B29D-9268-F4B0-8B5A-4690C1953E6C}"/>
              </a:ext>
            </a:extLst>
          </p:cNvPr>
          <p:cNvSpPr txBox="1"/>
          <p:nvPr/>
        </p:nvSpPr>
        <p:spPr>
          <a:xfrm>
            <a:off x="4403590" y="3078134"/>
            <a:ext cx="3384817" cy="701731"/>
          </a:xfrm>
          <a:prstGeom prst="rect">
            <a:avLst/>
          </a:prstGeom>
          <a:noFill/>
        </p:spPr>
        <p:txBody>
          <a:bodyPr wrap="square">
            <a:spAutoFit/>
          </a:bodyPr>
          <a:lstStyle/>
          <a:p>
            <a:pPr marL="0" indent="0" algn="ctr">
              <a:lnSpc>
                <a:spcPct val="120000"/>
              </a:lnSpc>
              <a:spcBef>
                <a:spcPts val="0"/>
              </a:spcBef>
              <a:buFont typeface="Arial"/>
              <a:buNone/>
            </a:pPr>
            <a:r>
              <a:rPr lang="en-US" sz="1800" b="1">
                <a:solidFill>
                  <a:schemeClr val="bg2"/>
                </a:solidFill>
                <a:latin typeface="Georgia" panose="02040502050405020303" pitchFamily="18" charset="0"/>
              </a:rPr>
              <a:t> </a:t>
            </a:r>
            <a:r>
              <a:rPr lang="en-US" sz="1800" b="1">
                <a:solidFill>
                  <a:schemeClr val="bg1"/>
                </a:solidFill>
                <a:latin typeface="Arial Black" panose="020B0A04020102020204" pitchFamily="34" charset="0"/>
              </a:rPr>
              <a:t>Have Questions for OSE? </a:t>
            </a:r>
          </a:p>
          <a:p>
            <a:pPr marL="114300" indent="0" algn="ctr">
              <a:buFont typeface="Arial"/>
              <a:buNone/>
            </a:pPr>
            <a:r>
              <a:rPr lang="en-US" sz="1800" b="1">
                <a:solidFill>
                  <a:schemeClr val="bg1"/>
                </a:solidFill>
                <a:latin typeface="Arial Black" panose="020B0A04020102020204" pitchFamily="34" charset="0"/>
                <a:hlinkClick r:id="rId4">
                  <a:extLst>
                    <a:ext uri="{A12FA001-AC4F-418D-AE19-62706E023703}">
                      <ahyp:hlinkClr xmlns:ahyp="http://schemas.microsoft.com/office/drawing/2018/hyperlinkcolor" val="tx"/>
                    </a:ext>
                  </a:extLst>
                </a:hlinkClick>
              </a:rPr>
              <a:t>ose.support@ped.nm.gov</a:t>
            </a:r>
            <a:r>
              <a:rPr lang="en-US" sz="1800" b="1">
                <a:solidFill>
                  <a:schemeClr val="bg1"/>
                </a:solidFill>
                <a:latin typeface="Arial Black" panose="020B0A04020102020204" pitchFamily="34" charset="0"/>
              </a:rPr>
              <a:t> </a:t>
            </a:r>
            <a:endParaRPr lang="en-US" sz="1800">
              <a:solidFill>
                <a:schemeClr val="bg1"/>
              </a:solidFill>
            </a:endParaRPr>
          </a:p>
        </p:txBody>
      </p:sp>
      <p:sp>
        <p:nvSpPr>
          <p:cNvPr id="20" name="TextBox 19">
            <a:extLst>
              <a:ext uri="{FF2B5EF4-FFF2-40B4-BE49-F238E27FC236}">
                <a16:creationId xmlns:a16="http://schemas.microsoft.com/office/drawing/2014/main" id="{C236CAD5-DBDB-F5CC-D411-BF7D49DA15E9}"/>
              </a:ext>
            </a:extLst>
          </p:cNvPr>
          <p:cNvSpPr txBox="1"/>
          <p:nvPr/>
        </p:nvSpPr>
        <p:spPr>
          <a:xfrm>
            <a:off x="4580598" y="3939483"/>
            <a:ext cx="3030800" cy="369332"/>
          </a:xfrm>
          <a:prstGeom prst="rect">
            <a:avLst/>
          </a:prstGeom>
          <a:noFill/>
        </p:spPr>
        <p:txBody>
          <a:bodyPr wrap="square">
            <a:spAutoFit/>
          </a:bodyPr>
          <a:lstStyle/>
          <a:p>
            <a:pPr algn="ctr"/>
            <a:r>
              <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LEA Managed Booklet</a:t>
            </a:r>
            <a:endPar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1F58858-A343-5EF9-7850-28C479962D58}"/>
              </a:ext>
            </a:extLst>
          </p:cNvPr>
          <p:cNvSpPr txBox="1"/>
          <p:nvPr/>
        </p:nvSpPr>
        <p:spPr>
          <a:xfrm>
            <a:off x="4865573" y="4407348"/>
            <a:ext cx="2460848" cy="369332"/>
          </a:xfrm>
          <a:prstGeom prst="rect">
            <a:avLst/>
          </a:prstGeom>
          <a:noFill/>
        </p:spPr>
        <p:txBody>
          <a:bodyPr wrap="square">
            <a:spAutoFit/>
          </a:bodyPr>
          <a:lstStyle/>
          <a:p>
            <a:pPr algn="ctr"/>
            <a:r>
              <a:rPr lang="en-US" sz="1800" b="1" u="sng">
                <a:solidFill>
                  <a:schemeClr val="bg1"/>
                </a:solidFill>
                <a:effectLst/>
                <a:latin typeface="Arial Black" panose="020B0A04020102020204" pitchFamily="34" charset="0"/>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OSE Parent Portal</a:t>
            </a:r>
            <a:endParaRPr lang="en-US" sz="1800" b="1">
              <a:solidFill>
                <a:schemeClr val="bg1"/>
              </a:solidFill>
              <a:latin typeface="Arial Black" panose="020B0A04020102020204" pitchFamily="34" charset="0"/>
            </a:endParaRPr>
          </a:p>
        </p:txBody>
      </p:sp>
      <p:sp>
        <p:nvSpPr>
          <p:cNvPr id="10" name="TextBox 9">
            <a:extLst>
              <a:ext uri="{FF2B5EF4-FFF2-40B4-BE49-F238E27FC236}">
                <a16:creationId xmlns:a16="http://schemas.microsoft.com/office/drawing/2014/main" id="{4A1A7CC5-FBBB-62C9-141F-8596F245ED82}"/>
              </a:ext>
            </a:extLst>
          </p:cNvPr>
          <p:cNvSpPr txBox="1"/>
          <p:nvPr/>
        </p:nvSpPr>
        <p:spPr>
          <a:xfrm>
            <a:off x="4955618" y="4875213"/>
            <a:ext cx="2280758" cy="369332"/>
          </a:xfrm>
          <a:prstGeom prst="rect">
            <a:avLst/>
          </a:prstGeom>
          <a:noFill/>
        </p:spPr>
        <p:txBody>
          <a:bodyPr wrap="square">
            <a:spAutoFit/>
          </a:bodyPr>
          <a:lstStyle/>
          <a:p>
            <a:pPr algn="ctr"/>
            <a:r>
              <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OSE Resources</a:t>
            </a:r>
            <a:endPar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D0E74BB-DA57-0C35-67F0-4691EE8C31D7}"/>
              </a:ext>
            </a:extLst>
          </p:cNvPr>
          <p:cNvSpPr txBox="1"/>
          <p:nvPr/>
        </p:nvSpPr>
        <p:spPr>
          <a:xfrm>
            <a:off x="3972567" y="2612855"/>
            <a:ext cx="4246861" cy="369332"/>
          </a:xfrm>
          <a:prstGeom prst="rect">
            <a:avLst/>
          </a:prstGeom>
          <a:noFill/>
        </p:spPr>
        <p:txBody>
          <a:bodyPr wrap="square" lIns="91440" tIns="45720" rIns="91440" bIns="45720" anchor="t">
            <a:spAutoFit/>
          </a:bodyPr>
          <a:lstStyle/>
          <a:p>
            <a:pPr algn="ctr"/>
            <a:r>
              <a:rPr lang="en-US" sz="1800" b="1">
                <a:solidFill>
                  <a:schemeClr val="bg1"/>
                </a:solidFill>
                <a:latin typeface="Arial Black"/>
                <a:hlinkClick r:id="rId8">
                  <a:extLst>
                    <a:ext uri="{A12FA001-AC4F-418D-AE19-62706E023703}">
                      <ahyp:hlinkClr xmlns:ahyp="http://schemas.microsoft.com/office/drawing/2018/hyperlinkcolor" val="tx"/>
                    </a:ext>
                  </a:extLst>
                </a:hlinkClick>
              </a:rPr>
              <a:t>March 2025 OSE Newsletter</a:t>
            </a:r>
          </a:p>
        </p:txBody>
      </p:sp>
    </p:spTree>
    <p:extLst>
      <p:ext uri="{BB962C8B-B14F-4D97-AF65-F5344CB8AC3E}">
        <p14:creationId xmlns:p14="http://schemas.microsoft.com/office/powerpoint/2010/main" val="3939940410"/>
      </p:ext>
    </p:extLst>
  </p:cSld>
  <p:clrMapOvr>
    <a:masterClrMapping/>
  </p:clrMapOvr>
  <p:transition spd="slow">
    <p:push dir="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750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F358D0-7FA0-5BA5-3EE3-387057F67569}"/>
              </a:ext>
            </a:extLst>
          </p:cNvPr>
          <p:cNvSpPr>
            <a:spLocks noGrp="1"/>
          </p:cNvSpPr>
          <p:nvPr>
            <p:ph type="sldNum" sz="quarter" idx="12"/>
          </p:nvPr>
        </p:nvSpPr>
        <p:spPr/>
        <p:txBody>
          <a:bodyPr/>
          <a:lstStyle/>
          <a:p>
            <a:fld id="{B6F15528-21DE-4FAA-801E-634DDDAF4B2B}" type="slidenum">
              <a:rPr lang="en-US" smtClean="0"/>
              <a:pPr/>
              <a:t>44</a:t>
            </a:fld>
            <a:endParaRPr lang="en-US"/>
          </a:p>
        </p:txBody>
      </p:sp>
      <p:sp>
        <p:nvSpPr>
          <p:cNvPr id="4" name="TextBox 3">
            <a:extLst>
              <a:ext uri="{FF2B5EF4-FFF2-40B4-BE49-F238E27FC236}">
                <a16:creationId xmlns:a16="http://schemas.microsoft.com/office/drawing/2014/main" id="{75C8F6FE-18AD-7106-6369-63C106F5BC76}"/>
              </a:ext>
            </a:extLst>
          </p:cNvPr>
          <p:cNvSpPr txBox="1"/>
          <p:nvPr/>
        </p:nvSpPr>
        <p:spPr>
          <a:xfrm>
            <a:off x="0" y="767031"/>
            <a:ext cx="12192000"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rPr>
              <a:t>Mark Your Calendars!</a:t>
            </a:r>
          </a:p>
        </p:txBody>
      </p:sp>
      <p:pic>
        <p:nvPicPr>
          <p:cNvPr id="19458" name="Picture 2">
            <a:extLst>
              <a:ext uri="{FF2B5EF4-FFF2-40B4-BE49-F238E27FC236}">
                <a16:creationId xmlns:a16="http://schemas.microsoft.com/office/drawing/2014/main" id="{9B3FDF4D-42E9-73C9-9B44-0E6CA6648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4917"/>
            <a:ext cx="8043483" cy="538308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Pastel Easter Color Palette">
            <a:extLst>
              <a:ext uri="{FF2B5EF4-FFF2-40B4-BE49-F238E27FC236}">
                <a16:creationId xmlns:a16="http://schemas.microsoft.com/office/drawing/2014/main" id="{314C0377-2B33-9F04-928E-5E2805B01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482" y="1474917"/>
            <a:ext cx="4148517" cy="53830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4BF8D92-621D-142C-89B1-4939592419F8}"/>
              </a:ext>
            </a:extLst>
          </p:cNvPr>
          <p:cNvSpPr txBox="1"/>
          <p:nvPr/>
        </p:nvSpPr>
        <p:spPr>
          <a:xfrm>
            <a:off x="8200041" y="2705427"/>
            <a:ext cx="3835399" cy="2462213"/>
          </a:xfrm>
          <a:prstGeom prst="rect">
            <a:avLst/>
          </a:prstGeom>
          <a:solidFill>
            <a:srgbClr val="E0CDFF"/>
          </a:solidFill>
          <a:effectLst>
            <a:outerShdw blurRad="50800" dist="38100" dir="2700000" algn="tl" rotWithShape="0">
              <a:prstClr val="black">
                <a:alpha val="40000"/>
              </a:prstClr>
            </a:outerShdw>
          </a:effectLst>
        </p:spPr>
        <p:txBody>
          <a:bodyPr wrap="square" rtlCol="0">
            <a:spAutoFit/>
          </a:bodyPr>
          <a:lstStyle/>
          <a:p>
            <a:pPr marL="114300" indent="0" algn="ctr">
              <a:buNone/>
            </a:pPr>
            <a:endParaRPr lang="en-US" b="1">
              <a:solidFill>
                <a:srgbClr val="F9CEEE"/>
              </a:solidFill>
              <a:latin typeface="Arial Black" panose="020B0A04020102020204" pitchFamily="34" charset="0"/>
            </a:endParaRPr>
          </a:p>
          <a:p>
            <a:pPr marL="114300" indent="0" algn="ctr">
              <a:buNone/>
            </a:pPr>
            <a:r>
              <a:rPr lang="en-US" b="1">
                <a:solidFill>
                  <a:schemeClr val="bg2"/>
                </a:solidFill>
                <a:latin typeface="Arial Black" panose="020B0A04020102020204" pitchFamily="34" charset="0"/>
              </a:rPr>
              <a:t>April</a:t>
            </a:r>
            <a:r>
              <a:rPr lang="en-US" sz="1400" b="1">
                <a:solidFill>
                  <a:schemeClr val="bg2"/>
                </a:solidFill>
                <a:latin typeface="Arial Black" panose="020B0A04020102020204" pitchFamily="34" charset="0"/>
              </a:rPr>
              <a:t> 15, 2025 </a:t>
            </a:r>
          </a:p>
          <a:p>
            <a:pPr marL="114300" indent="0" algn="ctr">
              <a:buNone/>
            </a:pPr>
            <a:r>
              <a:rPr lang="en-US" sz="1400" b="1">
                <a:solidFill>
                  <a:schemeClr val="bg2"/>
                </a:solidFill>
                <a:latin typeface="Arial Black" panose="020B0A04020102020204" pitchFamily="34" charset="0"/>
              </a:rPr>
              <a:t>Time: </a:t>
            </a:r>
            <a:r>
              <a:rPr lang="en-US" b="1">
                <a:solidFill>
                  <a:schemeClr val="bg2"/>
                </a:solidFill>
                <a:latin typeface="Arial Black" panose="020B0A04020102020204" pitchFamily="34" charset="0"/>
              </a:rPr>
              <a:t>9:00 a.m.</a:t>
            </a:r>
            <a:r>
              <a:rPr lang="en-US" sz="1400" b="1">
                <a:solidFill>
                  <a:schemeClr val="bg2"/>
                </a:solidFill>
                <a:latin typeface="Arial Black" panose="020B0A04020102020204" pitchFamily="34" charset="0"/>
              </a:rPr>
              <a:t> – TBD</a:t>
            </a:r>
          </a:p>
          <a:p>
            <a:pPr marL="114300" indent="0" algn="ctr">
              <a:buNone/>
            </a:pPr>
            <a:r>
              <a:rPr lang="en-US" sz="1400" b="1">
                <a:solidFill>
                  <a:schemeClr val="bg2"/>
                </a:solidFill>
                <a:latin typeface="Arial Black" panose="020B0A04020102020204" pitchFamily="34" charset="0"/>
              </a:rPr>
              <a:t>Location: Virtual, Microsoft Teams </a:t>
            </a:r>
            <a:r>
              <a:rPr lang="en-US" sz="1400" b="1" u="sng">
                <a:solidFill>
                  <a:schemeClr val="bg2"/>
                </a:solidFill>
                <a:effectLst/>
                <a:latin typeface="Arial Black"/>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Click here to join the meeting</a:t>
            </a:r>
            <a:r>
              <a:rPr lang="en-US" sz="1400" b="1">
                <a:solidFill>
                  <a:schemeClr val="bg2"/>
                </a:solidFill>
                <a:latin typeface="Arial Black"/>
                <a:ea typeface="Aptos" panose="020B0004020202020204" pitchFamily="34" charset="0"/>
                <a:cs typeface="Aptos" panose="020B0004020202020204" pitchFamily="34" charset="0"/>
              </a:rPr>
              <a:t> </a:t>
            </a:r>
            <a:endParaRPr lang="en-US" sz="1400" b="1">
              <a:solidFill>
                <a:schemeClr val="bg2"/>
              </a:solidFill>
              <a:latin typeface="Arial Black"/>
            </a:endParaRPr>
          </a:p>
          <a:p>
            <a:pPr marL="114300" indent="0" algn="ctr">
              <a:buNone/>
            </a:pPr>
            <a:r>
              <a:rPr lang="en-US" sz="1400" b="1">
                <a:solidFill>
                  <a:schemeClr val="bg2"/>
                </a:solidFill>
                <a:latin typeface="Arial Black" panose="020B0A04020102020204" pitchFamily="34" charset="0"/>
              </a:rPr>
              <a:t>Meeting ID: 252 341 847 618 </a:t>
            </a:r>
            <a:br>
              <a:rPr lang="en-US" sz="1400" b="1">
                <a:solidFill>
                  <a:schemeClr val="bg2"/>
                </a:solidFill>
                <a:latin typeface="Arial Black" panose="020B0A04020102020204" pitchFamily="34" charset="0"/>
              </a:rPr>
            </a:br>
            <a:r>
              <a:rPr lang="en-US" sz="1400" b="1">
                <a:solidFill>
                  <a:schemeClr val="bg2"/>
                </a:solidFill>
                <a:latin typeface="Arial Black" panose="020B0A04020102020204" pitchFamily="34" charset="0"/>
              </a:rPr>
              <a:t>Passcode: 7tVTBm </a:t>
            </a:r>
          </a:p>
          <a:p>
            <a:pPr marL="114300" indent="0" algn="ctr">
              <a:buNone/>
            </a:pPr>
            <a:r>
              <a:rPr lang="en-US" sz="1400" b="1">
                <a:solidFill>
                  <a:schemeClr val="bg2"/>
                </a:solidFill>
                <a:latin typeface="Arial Black" panose="020B0A04020102020204" pitchFamily="34" charset="0"/>
              </a:rPr>
              <a:t>Or call in (audio only) </a:t>
            </a:r>
          </a:p>
          <a:p>
            <a:pPr marL="114300" indent="0" algn="ctr">
              <a:buNone/>
            </a:pPr>
            <a:r>
              <a:rPr lang="en-US" sz="1400" b="1">
                <a:solidFill>
                  <a:schemeClr val="bg2"/>
                </a:solidFill>
                <a:latin typeface="Arial Black" panose="020B0A04020102020204" pitchFamily="34" charset="0"/>
              </a:rPr>
              <a:t>+1 505-312-4308,,779020632# </a:t>
            </a:r>
          </a:p>
          <a:p>
            <a:pPr marL="114300" indent="0" algn="ctr">
              <a:buNone/>
            </a:pPr>
            <a:r>
              <a:rPr lang="en-US" sz="1400" b="1">
                <a:solidFill>
                  <a:schemeClr val="bg2"/>
                </a:solidFill>
                <a:latin typeface="Arial Black" panose="020B0A04020102020204" pitchFamily="34" charset="0"/>
              </a:rPr>
              <a:t>Phone Conference ID: 779 020 632# </a:t>
            </a:r>
          </a:p>
          <a:p>
            <a:pPr marL="114300" indent="0" algn="ctr">
              <a:buNone/>
            </a:pPr>
            <a:r>
              <a:rPr lang="en-US" sz="1400">
                <a:latin typeface="Arial Black" panose="020B0A04020102020204" pitchFamily="34" charset="0"/>
              </a:rPr>
              <a:t> </a:t>
            </a:r>
          </a:p>
        </p:txBody>
      </p:sp>
      <p:pic>
        <p:nvPicPr>
          <p:cNvPr id="5" name="Graphic 4" descr="Bunny face outline">
            <a:extLst>
              <a:ext uri="{FF2B5EF4-FFF2-40B4-BE49-F238E27FC236}">
                <a16:creationId xmlns:a16="http://schemas.microsoft.com/office/drawing/2014/main" id="{156CB29D-2D3E-1E17-3A84-B6EFDB93D9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48421" y="2705427"/>
            <a:ext cx="736039" cy="736039"/>
          </a:xfrm>
          <a:prstGeom prst="rect">
            <a:avLst/>
          </a:prstGeom>
        </p:spPr>
      </p:pic>
      <p:pic>
        <p:nvPicPr>
          <p:cNvPr id="8" name="Graphic 7" descr="Chick outline">
            <a:extLst>
              <a:ext uri="{FF2B5EF4-FFF2-40B4-BE49-F238E27FC236}">
                <a16:creationId xmlns:a16="http://schemas.microsoft.com/office/drawing/2014/main" id="{2338DBBA-F226-268C-0999-D325FBE04E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99320" y="2775567"/>
            <a:ext cx="671639" cy="671639"/>
          </a:xfrm>
          <a:prstGeom prst="rect">
            <a:avLst/>
          </a:prstGeom>
        </p:spPr>
      </p:pic>
    </p:spTree>
    <p:extLst>
      <p:ext uri="{BB962C8B-B14F-4D97-AF65-F5344CB8AC3E}">
        <p14:creationId xmlns:p14="http://schemas.microsoft.com/office/powerpoint/2010/main" val="1688831943"/>
      </p:ext>
    </p:extLst>
  </p:cSld>
  <p:clrMapOvr>
    <a:masterClrMapping/>
  </p:clrMapOvr>
  <p:transition spd="slow">
    <p:push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30BE1B-9968-9E2B-BCDC-DE6502911FB6}"/>
              </a:ext>
            </a:extLst>
          </p:cNvPr>
          <p:cNvSpPr>
            <a:spLocks noGrp="1"/>
          </p:cNvSpPr>
          <p:nvPr>
            <p:ph type="sldNum" sz="quarter" idx="12"/>
          </p:nvPr>
        </p:nvSpPr>
        <p:spPr>
          <a:xfrm>
            <a:off x="10814807" y="6583680"/>
            <a:ext cx="1371600" cy="274320"/>
          </a:xfrm>
        </p:spPr>
        <p:txBody>
          <a:bodyPr/>
          <a:lstStyle/>
          <a:p>
            <a:fld id="{B6F15528-21DE-4FAA-801E-634DDDAF4B2B}" type="slidenum">
              <a:rPr lang="en-US" smtClean="0"/>
              <a:pPr/>
              <a:t>45</a:t>
            </a:fld>
            <a:endParaRPr lang="en-US"/>
          </a:p>
        </p:txBody>
      </p:sp>
      <p:sp>
        <p:nvSpPr>
          <p:cNvPr id="3" name="TextBox 2">
            <a:extLst>
              <a:ext uri="{FF2B5EF4-FFF2-40B4-BE49-F238E27FC236}">
                <a16:creationId xmlns:a16="http://schemas.microsoft.com/office/drawing/2014/main" id="{6BB312F9-7545-EC2A-1C0E-365D20C712CB}"/>
              </a:ext>
            </a:extLst>
          </p:cNvPr>
          <p:cNvSpPr txBox="1"/>
          <p:nvPr/>
        </p:nvSpPr>
        <p:spPr>
          <a:xfrm>
            <a:off x="2136396" y="746620"/>
            <a:ext cx="7919207" cy="707886"/>
          </a:xfrm>
          <a:prstGeom prst="rect">
            <a:avLst/>
          </a:prstGeom>
          <a:noFill/>
        </p:spPr>
        <p:txBody>
          <a:bodyPr wrap="square" rtlCol="0">
            <a:spAutoFit/>
          </a:bodyPr>
          <a:lstStyle/>
          <a:p>
            <a:pPr algn="ctr"/>
            <a:r>
              <a:rPr lang="en-US" sz="4000">
                <a:solidFill>
                  <a:schemeClr val="bg1"/>
                </a:solidFill>
                <a:latin typeface="Arial Black" panose="020B0A04020102020204" pitchFamily="34" charset="0"/>
              </a:rPr>
              <a:t>Questions???</a:t>
            </a:r>
          </a:p>
        </p:txBody>
      </p:sp>
      <p:pic>
        <p:nvPicPr>
          <p:cNvPr id="2052" name="Picture 4" descr="137 Pot Of Gold 3D Models &amp; Renders - Envato">
            <a:extLst>
              <a:ext uri="{FF2B5EF4-FFF2-40B4-BE49-F238E27FC236}">
                <a16:creationId xmlns:a16="http://schemas.microsoft.com/office/drawing/2014/main" id="{C1126A2F-7F63-CDD2-15AA-192AFF2F5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836" y="1987055"/>
            <a:ext cx="4124325" cy="412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940030"/>
      </p:ext>
    </p:extLst>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581F6-5475-7730-C97C-521B04C98B03}"/>
              </a:ext>
            </a:extLst>
          </p:cNvPr>
          <p:cNvSpPr>
            <a:spLocks noGrp="1"/>
          </p:cNvSpPr>
          <p:nvPr>
            <p:ph type="title"/>
          </p:nvPr>
        </p:nvSpPr>
        <p:spPr>
          <a:xfrm>
            <a:off x="0" y="384606"/>
            <a:ext cx="12192000" cy="1036850"/>
          </a:xfrm>
        </p:spPr>
        <p:txBody>
          <a:bodyPr>
            <a:noAutofit/>
          </a:bodyPr>
          <a:lstStyle/>
          <a:p>
            <a:pPr algn="ctr"/>
            <a:r>
              <a:rPr lang="en-US">
                <a:latin typeface="Arial Black" panose="020B0A04020102020204" pitchFamily="34" charset="0"/>
              </a:rPr>
              <a:t>Indicator 13 Secondary Transition School to Adult Life</a:t>
            </a:r>
          </a:p>
        </p:txBody>
      </p:sp>
      <p:sp>
        <p:nvSpPr>
          <p:cNvPr id="3" name="Text Placeholder 2">
            <a:extLst>
              <a:ext uri="{FF2B5EF4-FFF2-40B4-BE49-F238E27FC236}">
                <a16:creationId xmlns:a16="http://schemas.microsoft.com/office/drawing/2014/main" id="{26588482-FEA4-1F90-01D0-4DAE72D92801}"/>
              </a:ext>
            </a:extLst>
          </p:cNvPr>
          <p:cNvSpPr>
            <a:spLocks noGrp="1"/>
          </p:cNvSpPr>
          <p:nvPr>
            <p:ph type="body" idx="1"/>
          </p:nvPr>
        </p:nvSpPr>
        <p:spPr/>
        <p:txBody>
          <a:bodyPr/>
          <a:lstStyle/>
          <a:p>
            <a:r>
              <a:rPr lang="en-US"/>
              <a:t>Annual Reviews are complete for Secondary Transition I-13 please check the </a:t>
            </a:r>
            <a:r>
              <a:rPr lang="en-US" b="1"/>
              <a:t>SE Monitoring </a:t>
            </a:r>
            <a:r>
              <a:rPr lang="en-US"/>
              <a:t>site for your score</a:t>
            </a:r>
          </a:p>
          <a:p>
            <a:r>
              <a:rPr lang="en-US"/>
              <a:t>If you did not score </a:t>
            </a:r>
            <a:r>
              <a:rPr lang="en-US" b="1"/>
              <a:t>100% Compliance </a:t>
            </a:r>
            <a:r>
              <a:rPr lang="en-US"/>
              <a:t>You will go to </a:t>
            </a:r>
            <a:r>
              <a:rPr lang="en-US" b="1"/>
              <a:t>Prong 1</a:t>
            </a:r>
            <a:r>
              <a:rPr lang="en-US"/>
              <a:t> giving you</a:t>
            </a:r>
          </a:p>
          <a:p>
            <a:r>
              <a:rPr lang="en-US" b="1"/>
              <a:t>10 business days </a:t>
            </a:r>
            <a:r>
              <a:rPr lang="en-US"/>
              <a:t>to correct the noncompliant IEPs,</a:t>
            </a:r>
          </a:p>
          <a:p>
            <a:r>
              <a:rPr lang="en-US"/>
              <a:t>Prong 1 Non-Compliant  IEP Letters will go out next week</a:t>
            </a:r>
          </a:p>
          <a:p>
            <a:r>
              <a:rPr lang="en-US"/>
              <a:t>Upload the corrected IEPs, SE Monitoring site labeled (</a:t>
            </a:r>
            <a:r>
              <a:rPr lang="en-US">
                <a:solidFill>
                  <a:srgbClr val="FFC000"/>
                </a:solidFill>
                <a:highlight>
                  <a:srgbClr val="3A3D4B"/>
                </a:highlight>
              </a:rPr>
              <a:t>1234_Revised</a:t>
            </a:r>
            <a:r>
              <a:rPr lang="en-US"/>
              <a:t>)</a:t>
            </a:r>
          </a:p>
          <a:p>
            <a:r>
              <a:rPr lang="en-US"/>
              <a:t>Questions, please email me </a:t>
            </a:r>
            <a:r>
              <a:rPr lang="en-US">
                <a:highlight>
                  <a:srgbClr val="3A3D4B"/>
                </a:highlight>
                <a:hlinkClick r:id="rId2"/>
              </a:rPr>
              <a:t>Liz.Schweiger@ped.nm.gov</a:t>
            </a:r>
            <a:r>
              <a:rPr lang="en-US">
                <a:highlight>
                  <a:srgbClr val="3A3D4B"/>
                </a:highlight>
              </a:rPr>
              <a:t> </a:t>
            </a:r>
          </a:p>
        </p:txBody>
      </p:sp>
      <p:sp>
        <p:nvSpPr>
          <p:cNvPr id="4" name="Slide Number Placeholder 3">
            <a:extLst>
              <a:ext uri="{FF2B5EF4-FFF2-40B4-BE49-F238E27FC236}">
                <a16:creationId xmlns:a16="http://schemas.microsoft.com/office/drawing/2014/main" id="{D92B82B6-8F99-BC14-762D-06C6B08EE4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6" name="Picture 5" descr="Logo&#10;&#10;AI-generated content may be incorrect.">
            <a:extLst>
              <a:ext uri="{FF2B5EF4-FFF2-40B4-BE49-F238E27FC236}">
                <a16:creationId xmlns:a16="http://schemas.microsoft.com/office/drawing/2014/main" id="{8395CDEF-FE50-AC0F-6DBC-0285021177E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384882" y="4781201"/>
            <a:ext cx="1693393" cy="1798343"/>
          </a:xfrm>
          <a:prstGeom prst="rect">
            <a:avLst/>
          </a:prstGeom>
        </p:spPr>
      </p:pic>
    </p:spTree>
    <p:extLst>
      <p:ext uri="{BB962C8B-B14F-4D97-AF65-F5344CB8AC3E}">
        <p14:creationId xmlns:p14="http://schemas.microsoft.com/office/powerpoint/2010/main" val="529341666"/>
      </p:ext>
    </p:extLst>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1081223" cy="6858000"/>
          </a:xfrm>
          <a:custGeom>
            <a:avLst/>
            <a:gdLst/>
            <a:ahLst/>
            <a:cxnLst/>
            <a:rect l="l" t="t" r="r" b="b"/>
            <a:pathLst>
              <a:path w="16621834" h="10287000">
                <a:moveTo>
                  <a:pt x="0" y="0"/>
                </a:moveTo>
                <a:lnTo>
                  <a:pt x="16621834" y="0"/>
                </a:lnTo>
                <a:lnTo>
                  <a:pt x="16621834" y="10287000"/>
                </a:lnTo>
                <a:lnTo>
                  <a:pt x="0" y="10287000"/>
                </a:lnTo>
                <a:lnTo>
                  <a:pt x="0" y="0"/>
                </a:lnTo>
                <a:close/>
              </a:path>
            </a:pathLst>
          </a:custGeom>
          <a:blipFill>
            <a:blip r:embed="rId3"/>
            <a:stretch>
              <a:fillRect l="-5011" r="-501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1600867" y="0"/>
            <a:ext cx="11081223" cy="6858000"/>
          </a:xfrm>
          <a:custGeom>
            <a:avLst/>
            <a:gdLst/>
            <a:ahLst/>
            <a:cxnLst/>
            <a:rect l="l" t="t" r="r" b="b"/>
            <a:pathLst>
              <a:path w="16621834" h="10287000">
                <a:moveTo>
                  <a:pt x="0" y="0"/>
                </a:moveTo>
                <a:lnTo>
                  <a:pt x="16621834" y="0"/>
                </a:lnTo>
                <a:lnTo>
                  <a:pt x="16621834" y="10287000"/>
                </a:lnTo>
                <a:lnTo>
                  <a:pt x="0" y="10287000"/>
                </a:lnTo>
                <a:lnTo>
                  <a:pt x="0" y="0"/>
                </a:lnTo>
                <a:close/>
              </a:path>
            </a:pathLst>
          </a:custGeom>
          <a:blipFill>
            <a:blip r:embed="rId3"/>
            <a:stretch>
              <a:fillRect l="-5011" r="-501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363999" y="5902960"/>
            <a:ext cx="5808853" cy="4813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20"/>
              </a:lnSpc>
            </a:pPr>
            <a:r>
              <a:rPr lang="en-US" sz="3200" b="1">
                <a:solidFill>
                  <a:srgbClr val="BC2934"/>
                </a:solidFill>
                <a:latin typeface="Glacial Indifference Bold"/>
                <a:ea typeface="Glacial Indifference Bold"/>
                <a:cs typeface="Glacial Indifference Bold"/>
                <a:sym typeface="Glacial Indifference Bold"/>
              </a:rPr>
              <a:t>March 2025</a:t>
            </a:r>
          </a:p>
        </p:txBody>
      </p:sp>
      <p:sp>
        <p:nvSpPr>
          <p:cNvPr id="7" name="TextBox 7"/>
          <p:cNvSpPr txBox="1"/>
          <p:nvPr/>
        </p:nvSpPr>
        <p:spPr>
          <a:xfrm>
            <a:off x="363999" y="2151375"/>
            <a:ext cx="5525323" cy="252530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720"/>
              </a:lnSpc>
              <a:spcBef>
                <a:spcPct val="0"/>
              </a:spcBef>
            </a:pPr>
            <a:r>
              <a:rPr lang="en-US" sz="3600" b="1">
                <a:solidFill>
                  <a:srgbClr val="FFFFFF"/>
                </a:solidFill>
                <a:latin typeface="Glacial Indifference Bold"/>
                <a:ea typeface="Glacial Indifference Bold"/>
                <a:cs typeface="Glacial Indifference Bold"/>
                <a:sym typeface="Glacial Indifference Bold"/>
              </a:rPr>
              <a:t>Partners for Employment</a:t>
            </a:r>
          </a:p>
          <a:p>
            <a:pPr algn="ctr">
              <a:lnSpc>
                <a:spcPts val="6720"/>
              </a:lnSpc>
              <a:spcBef>
                <a:spcPct val="0"/>
              </a:spcBef>
            </a:pPr>
            <a:r>
              <a:rPr lang="en-US" sz="4800" b="1">
                <a:solidFill>
                  <a:srgbClr val="FFFFFF"/>
                </a:solidFill>
                <a:latin typeface="Glacial Indifference Bold"/>
                <a:ea typeface="Glacial Indifference Bold"/>
                <a:cs typeface="Glacial Indifference Bold"/>
                <a:sym typeface="Glacial Indifference Bold"/>
              </a:rPr>
              <a:t>New Mexico Transition Programs</a:t>
            </a:r>
          </a:p>
        </p:txBody>
      </p:sp>
      <p:sp>
        <p:nvSpPr>
          <p:cNvPr id="4" name="Freeform 4" descr="UNM CDD logo">
            <a:extLst>
              <a:ext uri="{C183D7F6-B498-43B3-948B-1728B52AA6E4}">
                <adec:decorative xmlns:adec="http://schemas.microsoft.com/office/drawing/2017/decorative" val="0"/>
              </a:ext>
            </a:extLst>
          </p:cNvPr>
          <p:cNvSpPr/>
          <p:nvPr/>
        </p:nvSpPr>
        <p:spPr>
          <a:xfrm>
            <a:off x="1672148" y="291215"/>
            <a:ext cx="2909024" cy="979413"/>
          </a:xfrm>
          <a:custGeom>
            <a:avLst/>
            <a:gdLst/>
            <a:ahLst/>
            <a:cxnLst/>
            <a:rect l="l" t="t" r="r" b="b"/>
            <a:pathLst>
              <a:path w="4363536" h="1469120">
                <a:moveTo>
                  <a:pt x="0" y="0"/>
                </a:moveTo>
                <a:lnTo>
                  <a:pt x="4363536" y="0"/>
                </a:lnTo>
                <a:lnTo>
                  <a:pt x="4363536" y="1469120"/>
                </a:lnTo>
                <a:lnTo>
                  <a:pt x="0" y="1469120"/>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503374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C183D7F6-B498-43B3-948B-1728B52AA6E4}">
                <adec:decorative xmlns:adec="http://schemas.microsoft.com/office/drawing/2017/decorative" val="1"/>
              </a:ext>
            </a:extLst>
          </p:cNvPr>
          <p:cNvSpPr/>
          <p:nvPr/>
        </p:nvSpPr>
        <p:spPr>
          <a:xfrm>
            <a:off x="-4356199" y="0"/>
            <a:ext cx="6986683" cy="6858000"/>
          </a:xfrm>
          <a:custGeom>
            <a:avLst/>
            <a:gdLst/>
            <a:ahLst/>
            <a:cxnLst/>
            <a:rect l="l" t="t" r="r" b="b"/>
            <a:pathLst>
              <a:path w="10480025" h="10287000">
                <a:moveTo>
                  <a:pt x="0" y="0"/>
                </a:moveTo>
                <a:lnTo>
                  <a:pt x="10480025" y="0"/>
                </a:lnTo>
                <a:lnTo>
                  <a:pt x="10480025" y="10287000"/>
                </a:lnTo>
                <a:lnTo>
                  <a:pt x="0" y="10287000"/>
                </a:lnTo>
                <a:lnTo>
                  <a:pt x="0" y="0"/>
                </a:lnTo>
                <a:close/>
              </a:path>
            </a:pathLst>
          </a:custGeom>
          <a:blipFill>
            <a:blip r:embed="rId3"/>
            <a:stretch>
              <a:fillRect l="-66554" r="-79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10445651" y="6172200"/>
            <a:ext cx="1577655" cy="531167"/>
          </a:xfrm>
          <a:custGeom>
            <a:avLst/>
            <a:gdLst/>
            <a:ahLst/>
            <a:cxnLst/>
            <a:rect l="l" t="t" r="r" b="b"/>
            <a:pathLst>
              <a:path w="2366483" h="796750">
                <a:moveTo>
                  <a:pt x="0" y="0"/>
                </a:moveTo>
                <a:lnTo>
                  <a:pt x="2366483" y="0"/>
                </a:lnTo>
                <a:lnTo>
                  <a:pt x="2366483" y="796750"/>
                </a:lnTo>
                <a:lnTo>
                  <a:pt x="0" y="796750"/>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3025487" y="2139802"/>
            <a:ext cx="8848233" cy="37083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60610" lvl="1" indent="-230305" algn="l">
              <a:lnSpc>
                <a:spcPts val="4907"/>
              </a:lnSpc>
              <a:buFont typeface="Arial"/>
              <a:buChar char="•"/>
            </a:pPr>
            <a:r>
              <a:rPr lang="en-US" sz="2133">
                <a:solidFill>
                  <a:srgbClr val="000000"/>
                </a:solidFill>
                <a:latin typeface="Canva Sans"/>
                <a:ea typeface="Canva Sans"/>
                <a:cs typeface="Canva Sans"/>
                <a:sym typeface="Canva Sans"/>
              </a:rPr>
              <a:t>Introductions</a:t>
            </a:r>
          </a:p>
          <a:p>
            <a:pPr marL="460610" lvl="1" indent="-230305" algn="l">
              <a:lnSpc>
                <a:spcPts val="4907"/>
              </a:lnSpc>
              <a:buFont typeface="Arial"/>
              <a:buChar char="•"/>
            </a:pPr>
            <a:r>
              <a:rPr lang="en-US" sz="2133">
                <a:solidFill>
                  <a:srgbClr val="000000"/>
                </a:solidFill>
                <a:latin typeface="Canva Sans"/>
                <a:ea typeface="Canva Sans"/>
                <a:cs typeface="Canva Sans"/>
                <a:sym typeface="Canva Sans"/>
              </a:rPr>
              <a:t>School-to-Work Transition Teams</a:t>
            </a:r>
          </a:p>
          <a:p>
            <a:pPr marL="460610" lvl="1" indent="-230305" algn="l">
              <a:lnSpc>
                <a:spcPts val="4907"/>
              </a:lnSpc>
              <a:buFont typeface="Arial"/>
              <a:buChar char="•"/>
            </a:pPr>
            <a:r>
              <a:rPr lang="en-US" sz="2133">
                <a:solidFill>
                  <a:srgbClr val="000000"/>
                </a:solidFill>
                <a:latin typeface="Canva Sans"/>
                <a:ea typeface="Canva Sans"/>
                <a:cs typeface="Canva Sans"/>
                <a:sym typeface="Canva Sans"/>
              </a:rPr>
              <a:t>Training Portal</a:t>
            </a:r>
          </a:p>
          <a:p>
            <a:pPr marL="460610" lvl="1" indent="-230305" algn="l">
              <a:lnSpc>
                <a:spcPts val="4907"/>
              </a:lnSpc>
              <a:buFont typeface="Arial"/>
              <a:buChar char="•"/>
            </a:pPr>
            <a:r>
              <a:rPr lang="en-US" sz="2133">
                <a:solidFill>
                  <a:srgbClr val="000000"/>
                </a:solidFill>
                <a:latin typeface="Canva Sans"/>
                <a:ea typeface="Canva Sans"/>
                <a:cs typeface="Canva Sans"/>
                <a:sym typeface="Canva Sans"/>
              </a:rPr>
              <a:t>Project  SEARCH</a:t>
            </a:r>
          </a:p>
          <a:p>
            <a:pPr marL="460610" lvl="1" indent="-230305" algn="l">
              <a:lnSpc>
                <a:spcPts val="4907"/>
              </a:lnSpc>
              <a:buFont typeface="Arial"/>
              <a:buChar char="•"/>
            </a:pPr>
            <a:r>
              <a:rPr lang="en-US" sz="2133">
                <a:solidFill>
                  <a:srgbClr val="000000"/>
                </a:solidFill>
                <a:latin typeface="Canva Sans"/>
                <a:ea typeface="Canva Sans"/>
                <a:cs typeface="Canva Sans"/>
                <a:sym typeface="Canva Sans"/>
              </a:rPr>
              <a:t>Partners for Employment Annual Conference</a:t>
            </a:r>
          </a:p>
          <a:p>
            <a:pPr marL="460610" lvl="1" indent="-230305" algn="l">
              <a:lnSpc>
                <a:spcPts val="4907"/>
              </a:lnSpc>
              <a:buFont typeface="Arial"/>
              <a:buChar char="•"/>
            </a:pPr>
            <a:r>
              <a:rPr lang="en-US" sz="2133">
                <a:solidFill>
                  <a:srgbClr val="000000"/>
                </a:solidFill>
                <a:latin typeface="Canva Sans"/>
                <a:ea typeface="Canva Sans"/>
                <a:cs typeface="Canva Sans"/>
                <a:sym typeface="Canva Sans"/>
              </a:rPr>
              <a:t>Collaboration </a:t>
            </a:r>
          </a:p>
        </p:txBody>
      </p:sp>
      <p:sp>
        <p:nvSpPr>
          <p:cNvPr id="5" name="TextBox 5"/>
          <p:cNvSpPr txBox="1"/>
          <p:nvPr/>
        </p:nvSpPr>
        <p:spPr>
          <a:xfrm>
            <a:off x="5086444" y="812123"/>
            <a:ext cx="4726318" cy="63530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227"/>
              </a:lnSpc>
            </a:pPr>
            <a:r>
              <a:rPr lang="en-US" sz="4000" b="1">
                <a:solidFill>
                  <a:schemeClr val="bg1"/>
                </a:solidFill>
                <a:latin typeface="Arial Black" panose="020B0A04020102020204" pitchFamily="34" charset="0"/>
                <a:ea typeface="Glacial Indifference Bold"/>
                <a:cs typeface="Glacial Indifference Bold"/>
                <a:sym typeface="Glacial Indifference Bold"/>
              </a:rPr>
              <a:t>AGENDA</a:t>
            </a:r>
          </a:p>
        </p:txBody>
      </p:sp>
    </p:spTree>
    <p:extLst>
      <p:ext uri="{BB962C8B-B14F-4D97-AF65-F5344CB8AC3E}">
        <p14:creationId xmlns:p14="http://schemas.microsoft.com/office/powerpoint/2010/main" val="1836017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a:extLst>
              <a:ext uri="{C183D7F6-B498-43B3-948B-1728B52AA6E4}">
                <adec:decorative xmlns:adec="http://schemas.microsoft.com/office/drawing/2017/decorative" val="1"/>
              </a:ext>
            </a:extLst>
          </p:cNvPr>
          <p:cNvSpPr/>
          <p:nvPr/>
        </p:nvSpPr>
        <p:spPr>
          <a:xfrm>
            <a:off x="10445651" y="6172200"/>
            <a:ext cx="1577655" cy="531167"/>
          </a:xfrm>
          <a:custGeom>
            <a:avLst/>
            <a:gdLst/>
            <a:ahLst/>
            <a:cxnLst/>
            <a:rect l="l" t="t" r="r" b="b"/>
            <a:pathLst>
              <a:path w="2366483" h="796750">
                <a:moveTo>
                  <a:pt x="0" y="0"/>
                </a:moveTo>
                <a:lnTo>
                  <a:pt x="2366483" y="0"/>
                </a:lnTo>
                <a:lnTo>
                  <a:pt x="2366483" y="796750"/>
                </a:lnTo>
                <a:lnTo>
                  <a:pt x="0" y="796750"/>
                </a:lnTo>
                <a:lnTo>
                  <a:pt x="0" y="0"/>
                </a:lnTo>
                <a:close/>
              </a:path>
            </a:pathLst>
          </a:custGeom>
          <a:blipFill>
            <a:blip r:embed="rId3"/>
            <a:stretch>
              <a:fillRect/>
            </a:stretch>
          </a:blipFill>
        </p:spPr>
        <p:txBody>
          <a:bodyPr/>
          <a:lstStyle/>
          <a:p>
            <a:pPr defTabSz="609630">
              <a:buClrTx/>
            </a:pPr>
            <a:endParaRPr lang="en-US" sz="1200" kern="1200">
              <a:solidFill>
                <a:prstClr val="black"/>
              </a:solidFill>
              <a:latin typeface="Calibri"/>
              <a:ea typeface="+mn-ea"/>
              <a:cs typeface="+mn-cs"/>
            </a:endParaRPr>
          </a:p>
        </p:txBody>
      </p:sp>
      <p:pic>
        <p:nvPicPr>
          <p:cNvPr id="2" name="Picture 1">
            <a:extLst>
              <a:ext uri="{FF2B5EF4-FFF2-40B4-BE49-F238E27FC236}">
                <a16:creationId xmlns:a16="http://schemas.microsoft.com/office/drawing/2014/main" id="{12B1F75A-A57F-48F1-8F8E-1218AF01E15B}"/>
              </a:ext>
            </a:extLst>
          </p:cNvPr>
          <p:cNvPicPr>
            <a:picLocks noChangeAspect="1"/>
          </p:cNvPicPr>
          <p:nvPr/>
        </p:nvPicPr>
        <p:blipFill>
          <a:blip r:embed="rId4"/>
          <a:stretch>
            <a:fillRect/>
          </a:stretch>
        </p:blipFill>
        <p:spPr>
          <a:xfrm>
            <a:off x="4822613" y="1143000"/>
            <a:ext cx="7369387" cy="4145280"/>
          </a:xfrm>
          <a:prstGeom prst="rect">
            <a:avLst/>
          </a:prstGeom>
        </p:spPr>
      </p:pic>
      <p:pic>
        <p:nvPicPr>
          <p:cNvPr id="3" name="Picture 2">
            <a:extLst>
              <a:ext uri="{FF2B5EF4-FFF2-40B4-BE49-F238E27FC236}">
                <a16:creationId xmlns:a16="http://schemas.microsoft.com/office/drawing/2014/main" id="{8A781379-32E6-483B-835A-C0EAC8D1D335}"/>
              </a:ext>
            </a:extLst>
          </p:cNvPr>
          <p:cNvPicPr>
            <a:picLocks noChangeAspect="1"/>
          </p:cNvPicPr>
          <p:nvPr/>
        </p:nvPicPr>
        <p:blipFill>
          <a:blip r:embed="rId5"/>
          <a:stretch>
            <a:fillRect/>
          </a:stretch>
        </p:blipFill>
        <p:spPr>
          <a:xfrm>
            <a:off x="-203200" y="0"/>
            <a:ext cx="5035319" cy="6858000"/>
          </a:xfrm>
          <a:prstGeom prst="rect">
            <a:avLst/>
          </a:prstGeom>
        </p:spPr>
      </p:pic>
    </p:spTree>
    <p:extLst>
      <p:ext uri="{BB962C8B-B14F-4D97-AF65-F5344CB8AC3E}">
        <p14:creationId xmlns:p14="http://schemas.microsoft.com/office/powerpoint/2010/main" val="3749789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1081223" cy="6858000"/>
          </a:xfrm>
          <a:custGeom>
            <a:avLst/>
            <a:gdLst/>
            <a:ahLst/>
            <a:cxnLst/>
            <a:rect l="l" t="t" r="r" b="b"/>
            <a:pathLst>
              <a:path w="16621834" h="10287000">
                <a:moveTo>
                  <a:pt x="0" y="0"/>
                </a:moveTo>
                <a:lnTo>
                  <a:pt x="16621834" y="0"/>
                </a:lnTo>
                <a:lnTo>
                  <a:pt x="16621834" y="10287000"/>
                </a:lnTo>
                <a:lnTo>
                  <a:pt x="0" y="10287000"/>
                </a:lnTo>
                <a:lnTo>
                  <a:pt x="0" y="0"/>
                </a:lnTo>
                <a:close/>
              </a:path>
            </a:pathLst>
          </a:custGeom>
          <a:blipFill>
            <a:blip r:embed="rId3"/>
            <a:stretch>
              <a:fillRect l="-5011" r="-501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1600867" y="0"/>
            <a:ext cx="11081223" cy="6858000"/>
          </a:xfrm>
          <a:custGeom>
            <a:avLst/>
            <a:gdLst/>
            <a:ahLst/>
            <a:cxnLst/>
            <a:rect l="l" t="t" r="r" b="b"/>
            <a:pathLst>
              <a:path w="16621834" h="10287000">
                <a:moveTo>
                  <a:pt x="0" y="0"/>
                </a:moveTo>
                <a:lnTo>
                  <a:pt x="16621834" y="0"/>
                </a:lnTo>
                <a:lnTo>
                  <a:pt x="16621834" y="10287000"/>
                </a:lnTo>
                <a:lnTo>
                  <a:pt x="0" y="10287000"/>
                </a:lnTo>
                <a:lnTo>
                  <a:pt x="0" y="0"/>
                </a:lnTo>
                <a:close/>
              </a:path>
            </a:pathLst>
          </a:custGeom>
          <a:blipFill>
            <a:blip r:embed="rId3"/>
            <a:stretch>
              <a:fillRect l="-5011" r="-501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69545" y="6172201"/>
            <a:ext cx="1331323" cy="448231"/>
          </a:xfrm>
          <a:custGeom>
            <a:avLst/>
            <a:gdLst/>
            <a:ahLst/>
            <a:cxnLst/>
            <a:rect l="l" t="t" r="r" b="b"/>
            <a:pathLst>
              <a:path w="1996985" h="672347">
                <a:moveTo>
                  <a:pt x="0" y="0"/>
                </a:moveTo>
                <a:lnTo>
                  <a:pt x="1996984" y="0"/>
                </a:lnTo>
                <a:lnTo>
                  <a:pt x="1996984" y="672347"/>
                </a:lnTo>
                <a:lnTo>
                  <a:pt x="0" y="672347"/>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269544" y="2548325"/>
            <a:ext cx="6082909" cy="16953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200" b="1">
                <a:solidFill>
                  <a:srgbClr val="BC2934"/>
                </a:solidFill>
                <a:latin typeface="Glacial Indifference Bold"/>
                <a:ea typeface="Glacial Indifference Bold"/>
                <a:cs typeface="Glacial Indifference Bold"/>
                <a:sym typeface="Glacial Indifference Bold"/>
              </a:rPr>
              <a:t>Statewide</a:t>
            </a:r>
          </a:p>
          <a:p>
            <a:pPr algn="ctr">
              <a:lnSpc>
                <a:spcPts val="4480"/>
              </a:lnSpc>
              <a:spcBef>
                <a:spcPct val="0"/>
              </a:spcBef>
            </a:pPr>
            <a:r>
              <a:rPr lang="en-US" sz="3200" b="1">
                <a:solidFill>
                  <a:srgbClr val="BC2934"/>
                </a:solidFill>
                <a:latin typeface="Glacial Indifference Bold"/>
                <a:ea typeface="Glacial Indifference Bold"/>
                <a:cs typeface="Glacial Indifference Bold"/>
                <a:sym typeface="Glacial Indifference Bold"/>
              </a:rPr>
              <a:t>School-to-Work</a:t>
            </a:r>
          </a:p>
          <a:p>
            <a:pPr algn="ctr">
              <a:lnSpc>
                <a:spcPts val="4480"/>
              </a:lnSpc>
              <a:spcBef>
                <a:spcPct val="0"/>
              </a:spcBef>
            </a:pPr>
            <a:r>
              <a:rPr lang="en-US" sz="3200" b="1">
                <a:solidFill>
                  <a:srgbClr val="BC2934"/>
                </a:solidFill>
                <a:latin typeface="Glacial Indifference Bold"/>
                <a:ea typeface="Glacial Indifference Bold"/>
                <a:cs typeface="Glacial Indifference Bold"/>
                <a:sym typeface="Glacial Indifference Bold"/>
              </a:rPr>
              <a:t>Transition Teams</a:t>
            </a:r>
            <a:endParaRPr lang="en-US" sz="3200" b="1">
              <a:solidFill>
                <a:srgbClr val="FFFFFF"/>
              </a:solidFill>
              <a:latin typeface="Glacial Indifference Bold"/>
              <a:ea typeface="Glacial Indifference Bold"/>
              <a:cs typeface="Glacial Indifference Bold"/>
              <a:sym typeface="Glacial Indifference Bold"/>
            </a:endParaRPr>
          </a:p>
        </p:txBody>
      </p:sp>
    </p:spTree>
    <p:extLst>
      <p:ext uri="{BB962C8B-B14F-4D97-AF65-F5344CB8AC3E}">
        <p14:creationId xmlns:p14="http://schemas.microsoft.com/office/powerpoint/2010/main" val="3224214110"/>
      </p:ext>
    </p:extLst>
  </p:cSld>
  <p:clrMapOvr>
    <a:masterClrMapping/>
  </p:clrMapOvr>
</p:sld>
</file>

<file path=ppt/theme/theme1.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87801ea-a269-4b2f-a2b7-6723e28563f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F5439FC3F7BD46A41EE8B2B91561AB" ma:contentTypeVersion="14" ma:contentTypeDescription="Create a new document." ma:contentTypeScope="" ma:versionID="14630e1c267c7d9726189fdc6063b47f">
  <xsd:schema xmlns:xsd="http://www.w3.org/2001/XMLSchema" xmlns:xs="http://www.w3.org/2001/XMLSchema" xmlns:p="http://schemas.microsoft.com/office/2006/metadata/properties" xmlns:ns3="b87801ea-a269-4b2f-a2b7-6723e28563fe" xmlns:ns4="b7e42180-9a4b-4c17-86a5-ad00b76983b0" targetNamespace="http://schemas.microsoft.com/office/2006/metadata/properties" ma:root="true" ma:fieldsID="3ac473fd4335e7dfef466cf24560b7cf" ns3:_="" ns4:_="">
    <xsd:import namespace="b87801ea-a269-4b2f-a2b7-6723e28563fe"/>
    <xsd:import namespace="b7e42180-9a4b-4c17-86a5-ad00b76983b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801ea-a269-4b2f-a2b7-6723e28563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e42180-9a4b-4c17-86a5-ad00b76983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3DB85C-8225-4FD6-8475-A2FB1EA2833A}">
  <ds:schemaRefs>
    <ds:schemaRef ds:uri="b7e42180-9a4b-4c17-86a5-ad00b76983b0"/>
    <ds:schemaRef ds:uri="b87801ea-a269-4b2f-a2b7-6723e28563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2DFA72D-2BD7-44DF-8D08-4286422C9D3B}">
  <ds:schemaRefs>
    <ds:schemaRef ds:uri="http://schemas.microsoft.com/sharepoint/v3/contenttype/forms"/>
  </ds:schemaRefs>
</ds:datastoreItem>
</file>

<file path=customXml/itemProps3.xml><?xml version="1.0" encoding="utf-8"?>
<ds:datastoreItem xmlns:ds="http://schemas.openxmlformats.org/officeDocument/2006/customXml" ds:itemID="{9AEB31FC-916F-41E8-95E9-D1BA73F428ED}">
  <ds:schemaRefs>
    <ds:schemaRef ds:uri="b7e42180-9a4b-4c17-86a5-ad00b76983b0"/>
    <ds:schemaRef ds:uri="b87801ea-a269-4b2f-a2b7-6723e28563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45</Slides>
  <Notes>38</Notes>
  <HiddenSlides>0</HiddenSlide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Sales Direction 16X9</vt:lpstr>
      <vt:lpstr>Office Theme</vt:lpstr>
      <vt:lpstr>PowerPoint Presentation</vt:lpstr>
      <vt:lpstr>Office Hour Sessions</vt:lpstr>
      <vt:lpstr>Leadership/Duties of the Office</vt:lpstr>
      <vt:lpstr>Hiring Updates</vt:lpstr>
      <vt:lpstr>Indicator 13 Secondary Transition School to Adult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Spring Special Education  Law Conference</vt:lpstr>
      <vt:lpstr>OSE Monthly Newsletter</vt:lpstr>
      <vt:lpstr>IDEA B Panel Meetings</vt:lpstr>
      <vt:lpstr>Special Education Ombud Flyers</vt:lpstr>
      <vt:lpstr>Professional Development Calendar </vt:lpstr>
      <vt:lpstr>Parent University: Virtual Sessions!</vt:lpstr>
      <vt:lpstr>2025 Spring Special Education Academy</vt:lpstr>
      <vt:lpstr>2025 Spring Special Education Academy</vt:lpstr>
      <vt:lpstr>PowerPoint Presentation</vt:lpstr>
      <vt:lpstr>Program Monitor Trainings and Windows of Execution</vt:lpstr>
      <vt:lpstr>Program Monitoring Tools</vt:lpstr>
      <vt:lpstr>Data &amp; Finance Calendar</vt:lpstr>
      <vt:lpstr>Data &amp; Finance</vt:lpstr>
      <vt:lpstr>LEA Time and Effort Submission</vt:lpstr>
      <vt:lpstr>LEA Time and Effort Submission</vt:lpstr>
      <vt:lpstr>Excess Costs Reminders</vt:lpstr>
      <vt:lpstr>RfR Tips</vt:lpstr>
      <vt:lpstr>Data/Finance Team Contact List</vt:lpstr>
      <vt:lpstr>PowerPoint Presentation</vt:lpstr>
      <vt:lpstr>   Contact List </vt:lpstr>
      <vt:lpstr>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Hours</dc:title>
  <dc:creator>Nancy Martira</dc:creator>
  <cp:revision>1</cp:revision>
  <dcterms:created xsi:type="dcterms:W3CDTF">2020-01-22T19:18:44Z</dcterms:created>
  <dcterms:modified xsi:type="dcterms:W3CDTF">2025-03-18T17:30:16Z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0x01010067F5439FC3F7BD46A41EE8B2B91561AB</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