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4" r:id="rId4"/>
  </p:sldMasterIdLst>
  <p:notesMasterIdLst>
    <p:notesMasterId r:id="rId9"/>
  </p:notesMasterIdLst>
  <p:sldIdLst>
    <p:sldId id="280" r:id="rId5"/>
    <p:sldId id="267" r:id="rId6"/>
    <p:sldId id="293" r:id="rId7"/>
    <p:sldId id="279" r:id="rId8"/>
  </p:sldIdLst>
  <p:sldSz cx="12192000" cy="6858000"/>
  <p:notesSz cx="6858000" cy="9144000"/>
  <p:embeddedFontLst>
    <p:embeddedFont>
      <p:font typeface="Book Antiqua" panose="02040602050305030304" pitchFamily="18" charset="0"/>
      <p:regular r:id="rId10"/>
      <p:bold r:id="rId11"/>
      <p:italic r:id="rId12"/>
      <p:boldItalic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iytQXw6scOPES0Z+I4ba5iK4hX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B289B9-2858-C622-F1D5-1350E22537FA}" v="46" dt="2025-03-18T23:41:50.666"/>
    <p1510:client id="{884714AE-C3AF-CF8F-DA83-DAEE8188E0A5}" v="12" dt="2025-03-19T20:49:30.641"/>
    <p1510:client id="{C98FD4BB-94AE-79C4-F392-97ED6014CD0A}" v="81" dt="2025-03-18T20:43:07.2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8" d="100"/>
          <a:sy n="78" d="100"/>
        </p:scale>
        <p:origin x="85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4.fntdata"/><Relationship Id="rId3" Type="http://schemas.openxmlformats.org/officeDocument/2006/relationships/customXml" Target="../customXml/item3.xml"/><Relationship Id="rId42" Type="http://customschemas.google.com/relationships/presentationmetadata" Target="metadata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font" Target="fonts/font3.fntdata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2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C98FD4BB-94AE-79C4-F392-97ED6014CD0A}"/>
    <pc:docChg chg="modSld">
      <pc:chgData name="" userId="" providerId="" clId="Web-{C98FD4BB-94AE-79C4-F392-97ED6014CD0A}" dt="2025-03-18T20:42:19.505" v="0" actId="20577"/>
      <pc:docMkLst>
        <pc:docMk/>
      </pc:docMkLst>
      <pc:sldChg chg="modSp">
        <pc:chgData name="" userId="" providerId="" clId="Web-{C98FD4BB-94AE-79C4-F392-97ED6014CD0A}" dt="2025-03-18T20:42:19.505" v="0" actId="20577"/>
        <pc:sldMkLst>
          <pc:docMk/>
          <pc:sldMk cId="2247601324" sldId="280"/>
        </pc:sldMkLst>
        <pc:spChg chg="mod">
          <ac:chgData name="" userId="" providerId="" clId="Web-{C98FD4BB-94AE-79C4-F392-97ED6014CD0A}" dt="2025-03-18T20:42:19.505" v="0" actId="20577"/>
          <ac:spMkLst>
            <pc:docMk/>
            <pc:sldMk cId="2247601324" sldId="280"/>
            <ac:spMk id="103" creationId="{00000000-0000-0000-0000-000000000000}"/>
          </ac:spMkLst>
        </pc:spChg>
      </pc:sldChg>
    </pc:docChg>
  </pc:docChgLst>
  <pc:docChgLst>
    <pc:chgData name="Cruz, Judith, PED" userId="S::judith.cruz@ped.nm.gov::09a72b4c-9e19-4e25-8fbc-d7eb448ef3d3" providerId="AD" clId="Web-{2AB289B9-2858-C622-F1D5-1350E22537FA}"/>
    <pc:docChg chg="modSld">
      <pc:chgData name="Cruz, Judith, PED" userId="S::judith.cruz@ped.nm.gov::09a72b4c-9e19-4e25-8fbc-d7eb448ef3d3" providerId="AD" clId="Web-{2AB289B9-2858-C622-F1D5-1350E22537FA}" dt="2025-03-18T23:41:50.666" v="45" actId="20577"/>
      <pc:docMkLst>
        <pc:docMk/>
      </pc:docMkLst>
      <pc:sldChg chg="modSp">
        <pc:chgData name="Cruz, Judith, PED" userId="S::judith.cruz@ped.nm.gov::09a72b4c-9e19-4e25-8fbc-d7eb448ef3d3" providerId="AD" clId="Web-{2AB289B9-2858-C622-F1D5-1350E22537FA}" dt="2025-03-18T23:41:50.666" v="45" actId="20577"/>
        <pc:sldMkLst>
          <pc:docMk/>
          <pc:sldMk cId="2247601324" sldId="280"/>
        </pc:sldMkLst>
        <pc:spChg chg="mod">
          <ac:chgData name="Cruz, Judith, PED" userId="S::judith.cruz@ped.nm.gov::09a72b4c-9e19-4e25-8fbc-d7eb448ef3d3" providerId="AD" clId="Web-{2AB289B9-2858-C622-F1D5-1350E22537FA}" dt="2025-03-18T23:41:50.666" v="45" actId="20577"/>
          <ac:spMkLst>
            <pc:docMk/>
            <pc:sldMk cId="2247601324" sldId="280"/>
            <ac:spMk id="104" creationId="{00000000-0000-0000-0000-000000000000}"/>
          </ac:spMkLst>
        </pc:spChg>
      </pc:sldChg>
    </pc:docChg>
  </pc:docChgLst>
  <pc:docChgLst>
    <pc:chgData name="Cruz, Judith, PED" userId="S::judith.cruz@ped.nm.gov::09a72b4c-9e19-4e25-8fbc-d7eb448ef3d3" providerId="AD" clId="Web-{C98FD4BB-94AE-79C4-F392-97ED6014CD0A}"/>
    <pc:docChg chg="modSld">
      <pc:chgData name="Cruz, Judith, PED" userId="S::judith.cruz@ped.nm.gov::09a72b4c-9e19-4e25-8fbc-d7eb448ef3d3" providerId="AD" clId="Web-{C98FD4BB-94AE-79C4-F392-97ED6014CD0A}" dt="2025-03-18T20:43:07.240" v="82" actId="20577"/>
      <pc:docMkLst>
        <pc:docMk/>
      </pc:docMkLst>
      <pc:sldChg chg="modSp">
        <pc:chgData name="Cruz, Judith, PED" userId="S::judith.cruz@ped.nm.gov::09a72b4c-9e19-4e25-8fbc-d7eb448ef3d3" providerId="AD" clId="Web-{C98FD4BB-94AE-79C4-F392-97ED6014CD0A}" dt="2025-03-18T20:43:07.240" v="82" actId="20577"/>
        <pc:sldMkLst>
          <pc:docMk/>
          <pc:sldMk cId="2247601324" sldId="280"/>
        </pc:sldMkLst>
        <pc:spChg chg="mod">
          <ac:chgData name="Cruz, Judith, PED" userId="S::judith.cruz@ped.nm.gov::09a72b4c-9e19-4e25-8fbc-d7eb448ef3d3" providerId="AD" clId="Web-{C98FD4BB-94AE-79C4-F392-97ED6014CD0A}" dt="2025-03-18T20:42:30.114" v="37" actId="20577"/>
          <ac:spMkLst>
            <pc:docMk/>
            <pc:sldMk cId="2247601324" sldId="280"/>
            <ac:spMk id="103" creationId="{00000000-0000-0000-0000-000000000000}"/>
          </ac:spMkLst>
        </pc:spChg>
        <pc:spChg chg="mod">
          <ac:chgData name="Cruz, Judith, PED" userId="S::judith.cruz@ped.nm.gov::09a72b4c-9e19-4e25-8fbc-d7eb448ef3d3" providerId="AD" clId="Web-{C98FD4BB-94AE-79C4-F392-97ED6014CD0A}" dt="2025-03-18T20:43:07.240" v="82" actId="20577"/>
          <ac:spMkLst>
            <pc:docMk/>
            <pc:sldMk cId="2247601324" sldId="280"/>
            <ac:spMk id="104" creationId="{00000000-0000-0000-0000-000000000000}"/>
          </ac:spMkLst>
        </pc:spChg>
      </pc:sldChg>
    </pc:docChg>
  </pc:docChgLst>
  <pc:docChgLst>
    <pc:chgData name="Cruz, Judith, PED" userId="S::judith.cruz@ped.nm.gov::09a72b4c-9e19-4e25-8fbc-d7eb448ef3d3" providerId="AD" clId="Web-{884714AE-C3AF-CF8F-DA83-DAEE8188E0A5}"/>
    <pc:docChg chg="delSld modSld">
      <pc:chgData name="Cruz, Judith, PED" userId="S::judith.cruz@ped.nm.gov::09a72b4c-9e19-4e25-8fbc-d7eb448ef3d3" providerId="AD" clId="Web-{884714AE-C3AF-CF8F-DA83-DAEE8188E0A5}" dt="2025-03-19T20:49:30.641" v="7" actId="20577"/>
      <pc:docMkLst>
        <pc:docMk/>
      </pc:docMkLst>
      <pc:sldChg chg="modSp">
        <pc:chgData name="Cruz, Judith, PED" userId="S::judith.cruz@ped.nm.gov::09a72b4c-9e19-4e25-8fbc-d7eb448ef3d3" providerId="AD" clId="Web-{884714AE-C3AF-CF8F-DA83-DAEE8188E0A5}" dt="2025-03-19T20:49:30.641" v="7" actId="20577"/>
        <pc:sldMkLst>
          <pc:docMk/>
          <pc:sldMk cId="2247601324" sldId="280"/>
        </pc:sldMkLst>
        <pc:spChg chg="mod">
          <ac:chgData name="Cruz, Judith, PED" userId="S::judith.cruz@ped.nm.gov::09a72b4c-9e19-4e25-8fbc-d7eb448ef3d3" providerId="AD" clId="Web-{884714AE-C3AF-CF8F-DA83-DAEE8188E0A5}" dt="2025-03-19T20:49:30.641" v="7" actId="20577"/>
          <ac:spMkLst>
            <pc:docMk/>
            <pc:sldMk cId="2247601324" sldId="280"/>
            <ac:spMk id="107" creationId="{00000000-0000-0000-0000-000000000000}"/>
          </ac:spMkLst>
        </pc:spChg>
      </pc:sldChg>
      <pc:sldChg chg="addSp modSp">
        <pc:chgData name="Cruz, Judith, PED" userId="S::judith.cruz@ped.nm.gov::09a72b4c-9e19-4e25-8fbc-d7eb448ef3d3" providerId="AD" clId="Web-{884714AE-C3AF-CF8F-DA83-DAEE8188E0A5}" dt="2025-03-19T20:40:50.286" v="3" actId="1076"/>
        <pc:sldMkLst>
          <pc:docMk/>
          <pc:sldMk cId="894195433" sldId="293"/>
        </pc:sldMkLst>
        <pc:spChg chg="add mod">
          <ac:chgData name="Cruz, Judith, PED" userId="S::judith.cruz@ped.nm.gov::09a72b4c-9e19-4e25-8fbc-d7eb448ef3d3" providerId="AD" clId="Web-{884714AE-C3AF-CF8F-DA83-DAEE8188E0A5}" dt="2025-03-19T20:40:50.286" v="3" actId="1076"/>
          <ac:spMkLst>
            <pc:docMk/>
            <pc:sldMk cId="894195433" sldId="293"/>
            <ac:spMk id="2" creationId="{D7192BA2-604D-F19F-60C3-B9E94FA8C7D7}"/>
          </ac:spMkLst>
        </pc:spChg>
      </pc:sldChg>
      <pc:sldChg chg="del">
        <pc:chgData name="Cruz, Judith, PED" userId="S::judith.cruz@ped.nm.gov::09a72b4c-9e19-4e25-8fbc-d7eb448ef3d3" providerId="AD" clId="Web-{884714AE-C3AF-CF8F-DA83-DAEE8188E0A5}" dt="2025-03-19T20:39:58.457" v="0"/>
        <pc:sldMkLst>
          <pc:docMk/>
          <pc:sldMk cId="2390317944" sldId="117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/>
              <a:t>Judy</a:t>
            </a:r>
            <a:endParaRPr/>
          </a:p>
        </p:txBody>
      </p:sp>
      <p:sp>
        <p:nvSpPr>
          <p:cNvPr id="101" name="Google Shape;10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5be0ce96e7_1_1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Karla (DWS)</a:t>
            </a:r>
            <a:endParaRPr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g15be0ce96e7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77685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Judy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134764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b2d300e59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b2d300e590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 #2 Topics for discussion-</a:t>
            </a:r>
            <a:endParaRPr/>
          </a:p>
        </p:txBody>
      </p:sp>
      <p:sp>
        <p:nvSpPr>
          <p:cNvPr id="113" name="Google Shape;113;g2b2d300e590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4022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with Picture">
  <p:cSld name="Title Slide with Pictur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/>
          <p:nvPr/>
        </p:nvSpPr>
        <p:spPr>
          <a:xfrm>
            <a:off x="6540504" y="0"/>
            <a:ext cx="5651496" cy="6858000"/>
          </a:xfrm>
          <a:custGeom>
            <a:avLst/>
            <a:gdLst/>
            <a:ahLst/>
            <a:cxnLst/>
            <a:rect l="l" t="t" r="r" b="b"/>
            <a:pathLst>
              <a:path w="4238622" h="6858000" extrusionOk="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rgbClr val="3A3D4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0" name="Google Shape;20;p14"/>
          <p:cNvSpPr/>
          <p:nvPr/>
        </p:nvSpPr>
        <p:spPr>
          <a:xfrm>
            <a:off x="6256868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 extrusionOk="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rgbClr val="FF914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1" name="Google Shape;21;p14"/>
          <p:cNvSpPr/>
          <p:nvPr/>
        </p:nvSpPr>
        <p:spPr>
          <a:xfrm>
            <a:off x="5979587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 extrusionOk="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rgbClr val="048A8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2" name="Google Shape;22;p14"/>
          <p:cNvSpPr txBox="1">
            <a:spLocks noGrp="1"/>
          </p:cNvSpPr>
          <p:nvPr>
            <p:ph type="ctrTitle"/>
          </p:nvPr>
        </p:nvSpPr>
        <p:spPr>
          <a:xfrm>
            <a:off x="1295401" y="1873584"/>
            <a:ext cx="5120640" cy="2560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D4B"/>
              </a:buClr>
              <a:buSzPts val="4000"/>
              <a:buFont typeface="Calibri"/>
              <a:buNone/>
              <a:defRPr sz="4000">
                <a:solidFill>
                  <a:srgbClr val="3A3D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 descr="An empty placeholder to add an image. Click on the placeholder and select the image that you wish to add"/>
          <p:cNvSpPr>
            <a:spLocks noGrp="1"/>
          </p:cNvSpPr>
          <p:nvPr>
            <p:ph type="pic" idx="2"/>
          </p:nvPr>
        </p:nvSpPr>
        <p:spPr>
          <a:xfrm>
            <a:off x="6743703" y="0"/>
            <a:ext cx="5448297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14"/>
          <p:cNvSpPr txBox="1">
            <a:spLocks noGrp="1"/>
          </p:cNvSpPr>
          <p:nvPr>
            <p:ph type="subTitle" idx="1"/>
          </p:nvPr>
        </p:nvSpPr>
        <p:spPr>
          <a:xfrm>
            <a:off x="1295401" y="4572000"/>
            <a:ext cx="51206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A3D4B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D4B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D4B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00" b="0" i="0" u="none" strike="noStrike" cap="none">
                <a:solidFill>
                  <a:srgbClr val="3A3D4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00" b="0" i="0" u="none" strike="noStrike" cap="none">
                <a:solidFill>
                  <a:srgbClr val="3A3D4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00" b="0" i="0" u="none" strike="noStrike" cap="none">
                <a:solidFill>
                  <a:srgbClr val="3A3D4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00" b="0" i="0" u="none" strike="noStrike" cap="none">
                <a:solidFill>
                  <a:srgbClr val="3A3D4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00" b="0" i="0" u="none" strike="noStrike" cap="none">
                <a:solidFill>
                  <a:srgbClr val="3A3D4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00" b="0" i="0" u="none" strike="noStrike" cap="none">
                <a:solidFill>
                  <a:srgbClr val="3A3D4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00" b="0" i="0" u="none" strike="noStrike" cap="none">
                <a:solidFill>
                  <a:srgbClr val="3A3D4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00" b="0" i="0" u="none" strike="noStrike" cap="none">
                <a:solidFill>
                  <a:srgbClr val="3A3D4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00" b="0" i="0" u="none" strike="noStrike" cap="none">
                <a:solidFill>
                  <a:srgbClr val="3A3D4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5"/>
          <p:cNvSpPr txBox="1"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5"/>
          <p:cNvSpPr txBox="1">
            <a:spLocks noGrp="1"/>
          </p:cNvSpPr>
          <p:nvPr>
            <p:ph type="body" idx="1"/>
          </p:nvPr>
        </p:nvSpPr>
        <p:spPr>
          <a:xfrm rot="5400000">
            <a:off x="3924300" y="-800100"/>
            <a:ext cx="4343400" cy="9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A3D4B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✔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D4B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D4B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25"/>
          <p:cNvSpPr txBox="1">
            <a:spLocks noGrp="1"/>
          </p:cNvSpPr>
          <p:nvPr>
            <p:ph type="ftr" idx="11"/>
          </p:nvPr>
        </p:nvSpPr>
        <p:spPr>
          <a:xfrm>
            <a:off x="1295399" y="6374999"/>
            <a:ext cx="624320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5"/>
          <p:cNvSpPr txBox="1">
            <a:spLocks noGrp="1"/>
          </p:cNvSpPr>
          <p:nvPr>
            <p:ph type="dt" idx="10"/>
          </p:nvPr>
        </p:nvSpPr>
        <p:spPr>
          <a:xfrm>
            <a:off x="7791449" y="6374999"/>
            <a:ext cx="1480705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5"/>
          <p:cNvSpPr txBox="1">
            <a:spLocks noGrp="1"/>
          </p:cNvSpPr>
          <p:nvPr>
            <p:ph type="sldNum" idx="12"/>
          </p:nvPr>
        </p:nvSpPr>
        <p:spPr>
          <a:xfrm>
            <a:off x="9525000" y="6374999"/>
            <a:ext cx="13716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5be0ce96e7_1_96"/>
          <p:cNvSpPr txBox="1">
            <a:spLocks noGrp="1"/>
          </p:cNvSpPr>
          <p:nvPr>
            <p:ph type="title"/>
          </p:nvPr>
        </p:nvSpPr>
        <p:spPr>
          <a:xfrm>
            <a:off x="415600" y="390467"/>
            <a:ext cx="11360700" cy="10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g15be0ce96e7_1_96"/>
          <p:cNvSpPr txBox="1">
            <a:spLocks noGrp="1"/>
          </p:cNvSpPr>
          <p:nvPr>
            <p:ph type="body" idx="1"/>
          </p:nvPr>
        </p:nvSpPr>
        <p:spPr>
          <a:xfrm>
            <a:off x="415600" y="1638233"/>
            <a:ext cx="11360700" cy="44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✔"/>
              <a:defRPr/>
            </a:lvl3pPr>
            <a:lvl4pPr marL="1828800" lvl="3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/>
            </a:lvl6pPr>
            <a:lvl7pPr marL="3200400" lvl="6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/>
            </a:lvl7pPr>
            <a:lvl8pPr marL="3657600" lvl="7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/>
            </a:lvl8pPr>
            <a:lvl9pPr marL="4114800" lvl="8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g15be0ce96e7_1_9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891408-4D39-ECB7-5B99-3DFBCB468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9347C-0DDB-4C2B-973D-739D6FB692D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E934A8-A768-5AB0-AB99-E0F89D5B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D9E500-8136-8A12-E905-A144A9095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0E28-4999-4061-9716-27430C5E6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94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5"/>
          <p:cNvSpPr txBox="1"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5"/>
          <p:cNvSpPr txBox="1">
            <a:spLocks noGrp="1"/>
          </p:cNvSpPr>
          <p:nvPr>
            <p:ph type="body" idx="1"/>
          </p:nvPr>
        </p:nvSpPr>
        <p:spPr>
          <a:xfrm>
            <a:off x="1295400" y="1828800"/>
            <a:ext cx="960120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A3D4B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✔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D4B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D4B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ftr" idx="11"/>
          </p:nvPr>
        </p:nvSpPr>
        <p:spPr>
          <a:xfrm>
            <a:off x="1295399" y="6374999"/>
            <a:ext cx="624320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7791449" y="6374999"/>
            <a:ext cx="1480705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sldNum" idx="12"/>
          </p:nvPr>
        </p:nvSpPr>
        <p:spPr>
          <a:xfrm>
            <a:off x="9525000" y="6374999"/>
            <a:ext cx="13716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1295400" y="1828800"/>
            <a:ext cx="960120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A3D4B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✔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D4B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D4B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2"/>
          </p:nvPr>
        </p:nvSpPr>
        <p:spPr>
          <a:xfrm>
            <a:off x="6324600" y="1828799"/>
            <a:ext cx="4572000" cy="4343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A3D4B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✔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D4B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D4B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1295400" y="6512159"/>
            <a:ext cx="624320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7791449" y="6374999"/>
            <a:ext cx="1480705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sldNum" idx="12"/>
          </p:nvPr>
        </p:nvSpPr>
        <p:spPr>
          <a:xfrm>
            <a:off x="9525000" y="6374999"/>
            <a:ext cx="13716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7"/>
          <p:cNvSpPr/>
          <p:nvPr/>
        </p:nvSpPr>
        <p:spPr>
          <a:xfrm>
            <a:off x="8429022" y="0"/>
            <a:ext cx="3762978" cy="6858000"/>
          </a:xfrm>
          <a:custGeom>
            <a:avLst/>
            <a:gdLst/>
            <a:ahLst/>
            <a:cxnLst/>
            <a:rect l="l" t="t" r="r" b="b"/>
            <a:pathLst>
              <a:path w="3762978" h="6858000" extrusionOk="0">
                <a:moveTo>
                  <a:pt x="0" y="0"/>
                </a:moveTo>
                <a:lnTo>
                  <a:pt x="3762978" y="0"/>
                </a:lnTo>
                <a:lnTo>
                  <a:pt x="3762978" y="6858000"/>
                </a:lnTo>
                <a:lnTo>
                  <a:pt x="338667" y="6858000"/>
                </a:lnTo>
                <a:lnTo>
                  <a:pt x="1189567" y="4337050"/>
                </a:lnTo>
                <a:close/>
              </a:path>
            </a:pathLst>
          </a:custGeom>
          <a:solidFill>
            <a:srgbClr val="3A3D4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41" name="Google Shape;41;p17"/>
          <p:cNvSpPr/>
          <p:nvPr/>
        </p:nvSpPr>
        <p:spPr>
          <a:xfrm>
            <a:off x="8145385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 extrusionOk="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rgbClr val="FF914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42" name="Google Shape;42;p17"/>
          <p:cNvSpPr/>
          <p:nvPr/>
        </p:nvSpPr>
        <p:spPr>
          <a:xfrm>
            <a:off x="7807568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 extrusionOk="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rgbClr val="048A8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43" name="Google Shape;43;p17"/>
          <p:cNvSpPr txBox="1">
            <a:spLocks noGrp="1"/>
          </p:cNvSpPr>
          <p:nvPr>
            <p:ph type="ctrTitle"/>
          </p:nvPr>
        </p:nvSpPr>
        <p:spPr>
          <a:xfrm>
            <a:off x="1295400" y="1873584"/>
            <a:ext cx="6400800" cy="2560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D4B"/>
              </a:buClr>
              <a:buSzPts val="4000"/>
              <a:buFont typeface="Calibri"/>
              <a:buNone/>
              <a:defRPr sz="4000">
                <a:solidFill>
                  <a:srgbClr val="3A3D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ubTitle" idx="1"/>
          </p:nvPr>
        </p:nvSpPr>
        <p:spPr>
          <a:xfrm>
            <a:off x="1295400" y="4572000"/>
            <a:ext cx="6400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3A3D4B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D4B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D4B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00" b="0" i="0" u="none" strike="noStrike" cap="none">
                <a:solidFill>
                  <a:srgbClr val="3A3D4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00" b="0" i="0" u="none" strike="noStrike" cap="none">
                <a:solidFill>
                  <a:srgbClr val="3A3D4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00" b="0" i="0" u="none" strike="noStrike" cap="none">
                <a:solidFill>
                  <a:srgbClr val="3A3D4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00" b="0" i="0" u="none" strike="noStrike" cap="none">
                <a:solidFill>
                  <a:srgbClr val="3A3D4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00" b="0" i="0" u="none" strike="noStrike" cap="none">
                <a:solidFill>
                  <a:srgbClr val="3A3D4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00" b="0" i="0" u="none" strike="noStrike" cap="none">
                <a:solidFill>
                  <a:srgbClr val="3A3D4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00" b="0" i="0" u="none" strike="noStrike" cap="none">
                <a:solidFill>
                  <a:srgbClr val="3A3D4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00" b="0" i="0" u="none" strike="noStrike" cap="none">
                <a:solidFill>
                  <a:srgbClr val="3A3D4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00" b="0" i="0" u="none" strike="noStrike" cap="none">
                <a:solidFill>
                  <a:srgbClr val="3A3D4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8"/>
          <p:cNvSpPr/>
          <p:nvPr/>
        </p:nvSpPr>
        <p:spPr>
          <a:xfrm>
            <a:off x="9622368" y="0"/>
            <a:ext cx="2569632" cy="6858000"/>
          </a:xfrm>
          <a:custGeom>
            <a:avLst/>
            <a:gdLst/>
            <a:ahLst/>
            <a:cxnLst/>
            <a:rect l="l" t="t" r="r" b="b"/>
            <a:pathLst>
              <a:path w="1927224" h="6858000" extrusionOk="0">
                <a:moveTo>
                  <a:pt x="0" y="0"/>
                </a:moveTo>
                <a:lnTo>
                  <a:pt x="1927224" y="0"/>
                </a:lnTo>
                <a:lnTo>
                  <a:pt x="192722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rgbClr val="3A3D4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48" name="Google Shape;48;p18"/>
          <p:cNvSpPr/>
          <p:nvPr/>
        </p:nvSpPr>
        <p:spPr>
          <a:xfrm>
            <a:off x="9237132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 extrusionOk="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rgbClr val="FF914D"/>
          </a:solidFill>
          <a:ln>
            <a:noFill/>
          </a:ln>
          <a:effectLst>
            <a:outerShdw blurRad="101600" dist="50800" algn="l" rotWithShape="0">
              <a:srgbClr val="000000">
                <a:alpha val="2392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49" name="Google Shape;49;p18"/>
          <p:cNvSpPr/>
          <p:nvPr/>
        </p:nvSpPr>
        <p:spPr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 extrusionOk="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algn="l" rotWithShape="0">
              <a:srgbClr val="000000">
                <a:alpha val="2392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50" name="Google Shape;50;p18"/>
          <p:cNvSpPr/>
          <p:nvPr/>
        </p:nvSpPr>
        <p:spPr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 extrusionOk="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rgbClr val="048A8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51" name="Google Shape;51;p18"/>
          <p:cNvSpPr txBox="1">
            <a:spLocks noGrp="1"/>
          </p:cNvSpPr>
          <p:nvPr>
            <p:ph type="title"/>
          </p:nvPr>
        </p:nvSpPr>
        <p:spPr>
          <a:xfrm>
            <a:off x="1295398" y="2914650"/>
            <a:ext cx="804672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D4B"/>
              </a:buClr>
              <a:buSzPts val="3200"/>
              <a:buFont typeface="Calibri"/>
              <a:buNone/>
              <a:defRPr sz="3200">
                <a:solidFill>
                  <a:srgbClr val="3A3D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body" idx="1"/>
          </p:nvPr>
        </p:nvSpPr>
        <p:spPr>
          <a:xfrm>
            <a:off x="1295398" y="4589463"/>
            <a:ext cx="8046718" cy="1011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3A3D4B"/>
              </a:buClr>
              <a:buSzPts val="2400"/>
              <a:buNone/>
              <a:defRPr sz="2400">
                <a:solidFill>
                  <a:srgbClr val="3A3D4B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9999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9999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00" b="0" i="0" u="none" strike="noStrike" cap="none">
                <a:solidFill>
                  <a:srgbClr val="3A3D4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00" b="0" i="0" u="none" strike="noStrike" cap="none">
                <a:solidFill>
                  <a:srgbClr val="3A3D4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00" b="0" i="0" u="none" strike="noStrike" cap="none">
                <a:solidFill>
                  <a:srgbClr val="3A3D4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00" b="0" i="0" u="none" strike="noStrike" cap="none">
                <a:solidFill>
                  <a:srgbClr val="3A3D4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00" b="0" i="0" u="none" strike="noStrike" cap="none">
                <a:solidFill>
                  <a:srgbClr val="3A3D4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00" b="0" i="0" u="none" strike="noStrike" cap="none">
                <a:solidFill>
                  <a:srgbClr val="3A3D4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00" b="0" i="0" u="none" strike="noStrike" cap="none">
                <a:solidFill>
                  <a:srgbClr val="3A3D4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00" b="0" i="0" u="none" strike="noStrike" cap="none">
                <a:solidFill>
                  <a:srgbClr val="3A3D4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00" b="0" i="0" u="none" strike="noStrike" cap="none">
                <a:solidFill>
                  <a:srgbClr val="3A3D4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1295400" y="1828800"/>
            <a:ext cx="4572000" cy="85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A3D4B"/>
              </a:buClr>
              <a:buSzPts val="2600"/>
              <a:buNone/>
              <a:defRPr sz="2600" b="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D4B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D4B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1295400" y="2705100"/>
            <a:ext cx="4572000" cy="3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A3D4B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✔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D4B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D4B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body" idx="3"/>
          </p:nvPr>
        </p:nvSpPr>
        <p:spPr>
          <a:xfrm>
            <a:off x="6324600" y="1828800"/>
            <a:ext cx="4572000" cy="84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A3D4B"/>
              </a:buClr>
              <a:buSzPts val="2600"/>
              <a:buNone/>
              <a:defRPr sz="2600" b="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D4B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D4B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body" idx="4"/>
          </p:nvPr>
        </p:nvSpPr>
        <p:spPr>
          <a:xfrm>
            <a:off x="6324600" y="2705100"/>
            <a:ext cx="4572000" cy="3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A3D4B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✔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D4B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D4B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ftr" idx="11"/>
          </p:nvPr>
        </p:nvSpPr>
        <p:spPr>
          <a:xfrm>
            <a:off x="1295399" y="6374999"/>
            <a:ext cx="624320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dt" idx="10"/>
          </p:nvPr>
        </p:nvSpPr>
        <p:spPr>
          <a:xfrm>
            <a:off x="7791449" y="6374999"/>
            <a:ext cx="1480705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sldNum" idx="12"/>
          </p:nvPr>
        </p:nvSpPr>
        <p:spPr>
          <a:xfrm>
            <a:off x="9525000" y="6374999"/>
            <a:ext cx="13716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0"/>
          <p:cNvSpPr txBox="1">
            <a:spLocks noGrp="1"/>
          </p:cNvSpPr>
          <p:nvPr>
            <p:ph type="title"/>
          </p:nvPr>
        </p:nvSpPr>
        <p:spPr>
          <a:xfrm>
            <a:off x="1295400" y="2314843"/>
            <a:ext cx="9601200" cy="103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ftr" idx="11"/>
          </p:nvPr>
        </p:nvSpPr>
        <p:spPr>
          <a:xfrm>
            <a:off x="1295399" y="6374999"/>
            <a:ext cx="624320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dt" idx="10"/>
          </p:nvPr>
        </p:nvSpPr>
        <p:spPr>
          <a:xfrm>
            <a:off x="7791449" y="6374999"/>
            <a:ext cx="1480705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9525000" y="6374999"/>
            <a:ext cx="13716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3"/>
          <p:cNvSpPr txBox="1"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 descr="An empty placeholder to add an image. Click on the placeholder and select the image that you wish to add"/>
          <p:cNvSpPr>
            <a:spLocks noGrp="1"/>
          </p:cNvSpPr>
          <p:nvPr>
            <p:ph type="pic" idx="2"/>
          </p:nvPr>
        </p:nvSpPr>
        <p:spPr>
          <a:xfrm>
            <a:off x="4724400" y="1828801"/>
            <a:ext cx="6172200" cy="4343400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23"/>
          <p:cNvSpPr txBox="1">
            <a:spLocks noGrp="1"/>
          </p:cNvSpPr>
          <p:nvPr>
            <p:ph type="body" idx="1"/>
          </p:nvPr>
        </p:nvSpPr>
        <p:spPr>
          <a:xfrm>
            <a:off x="1295400" y="1828800"/>
            <a:ext cx="301752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3A3D4B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D4B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D4B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23"/>
          <p:cNvSpPr txBox="1">
            <a:spLocks noGrp="1"/>
          </p:cNvSpPr>
          <p:nvPr>
            <p:ph type="ftr" idx="11"/>
          </p:nvPr>
        </p:nvSpPr>
        <p:spPr>
          <a:xfrm>
            <a:off x="1295399" y="6374999"/>
            <a:ext cx="624320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3"/>
          <p:cNvSpPr txBox="1">
            <a:spLocks noGrp="1"/>
          </p:cNvSpPr>
          <p:nvPr>
            <p:ph type="dt" idx="10"/>
          </p:nvPr>
        </p:nvSpPr>
        <p:spPr>
          <a:xfrm>
            <a:off x="7791449" y="6374999"/>
            <a:ext cx="1480705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3"/>
          <p:cNvSpPr txBox="1">
            <a:spLocks noGrp="1"/>
          </p:cNvSpPr>
          <p:nvPr>
            <p:ph type="sldNum" idx="12"/>
          </p:nvPr>
        </p:nvSpPr>
        <p:spPr>
          <a:xfrm>
            <a:off x="9525000" y="6374999"/>
            <a:ext cx="13716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ictures with Captions">
  <p:cSld name="Two Pictures with Captio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4"/>
          <p:cNvSpPr/>
          <p:nvPr/>
        </p:nvSpPr>
        <p:spPr>
          <a:xfrm>
            <a:off x="1295400" y="5257800"/>
            <a:ext cx="4572000" cy="914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77" name="Google Shape;77;p24"/>
          <p:cNvSpPr/>
          <p:nvPr/>
        </p:nvSpPr>
        <p:spPr>
          <a:xfrm>
            <a:off x="6324599" y="5257800"/>
            <a:ext cx="4572000" cy="914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78" name="Google Shape;78;p24"/>
          <p:cNvSpPr/>
          <p:nvPr/>
        </p:nvSpPr>
        <p:spPr>
          <a:xfrm>
            <a:off x="1295400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79" name="Google Shape;79;p24"/>
          <p:cNvSpPr/>
          <p:nvPr/>
        </p:nvSpPr>
        <p:spPr>
          <a:xfrm>
            <a:off x="6324599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80" name="Google Shape;80;p24"/>
          <p:cNvSpPr txBox="1"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4" descr="An empty placeholder to add an image. Click on the placeholder and select the image that you wish to add"/>
          <p:cNvSpPr>
            <a:spLocks noGrp="1"/>
          </p:cNvSpPr>
          <p:nvPr>
            <p:ph type="pic" idx="2"/>
          </p:nvPr>
        </p:nvSpPr>
        <p:spPr>
          <a:xfrm>
            <a:off x="1298448" y="1828801"/>
            <a:ext cx="4572000" cy="3428999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Google Shape;82;p24"/>
          <p:cNvSpPr txBox="1">
            <a:spLocks noGrp="1"/>
          </p:cNvSpPr>
          <p:nvPr>
            <p:ph type="body" idx="1"/>
          </p:nvPr>
        </p:nvSpPr>
        <p:spPr>
          <a:xfrm>
            <a:off x="1371273" y="5333098"/>
            <a:ext cx="4420252" cy="839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D4B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D4B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24" descr="An empty placeholder to add an image. Click on the placeholder and select the image that you wish to add"/>
          <p:cNvSpPr>
            <a:spLocks noGrp="1"/>
          </p:cNvSpPr>
          <p:nvPr>
            <p:ph type="pic" idx="3"/>
          </p:nvPr>
        </p:nvSpPr>
        <p:spPr>
          <a:xfrm>
            <a:off x="6324600" y="1828801"/>
            <a:ext cx="4572000" cy="3428999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24"/>
          <p:cNvSpPr txBox="1">
            <a:spLocks noGrp="1"/>
          </p:cNvSpPr>
          <p:nvPr>
            <p:ph type="body" idx="4"/>
          </p:nvPr>
        </p:nvSpPr>
        <p:spPr>
          <a:xfrm>
            <a:off x="6412954" y="5333098"/>
            <a:ext cx="4420252" cy="839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D4B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D4B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5" name="Google Shape;85;p24"/>
          <p:cNvSpPr txBox="1">
            <a:spLocks noGrp="1"/>
          </p:cNvSpPr>
          <p:nvPr>
            <p:ph type="ftr" idx="11"/>
          </p:nvPr>
        </p:nvSpPr>
        <p:spPr>
          <a:xfrm>
            <a:off x="1295399" y="6374999"/>
            <a:ext cx="624320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4"/>
          <p:cNvSpPr txBox="1">
            <a:spLocks noGrp="1"/>
          </p:cNvSpPr>
          <p:nvPr>
            <p:ph type="dt" idx="10"/>
          </p:nvPr>
        </p:nvSpPr>
        <p:spPr>
          <a:xfrm>
            <a:off x="7791449" y="6374999"/>
            <a:ext cx="1480705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4"/>
          <p:cNvSpPr txBox="1">
            <a:spLocks noGrp="1"/>
          </p:cNvSpPr>
          <p:nvPr>
            <p:ph type="sldNum" idx="12"/>
          </p:nvPr>
        </p:nvSpPr>
        <p:spPr>
          <a:xfrm>
            <a:off x="9525000" y="6374999"/>
            <a:ext cx="13716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/>
          <p:nvPr/>
        </p:nvSpPr>
        <p:spPr>
          <a:xfrm>
            <a:off x="0" y="0"/>
            <a:ext cx="12192000" cy="1371600"/>
          </a:xfrm>
          <a:prstGeom prst="rect">
            <a:avLst/>
          </a:prstGeom>
          <a:solidFill>
            <a:srgbClr val="3A3D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1" name="Google Shape;11;p13"/>
          <p:cNvSpPr/>
          <p:nvPr/>
        </p:nvSpPr>
        <p:spPr>
          <a:xfrm>
            <a:off x="0" y="1371600"/>
            <a:ext cx="12192000" cy="82183"/>
          </a:xfrm>
          <a:prstGeom prst="rect">
            <a:avLst/>
          </a:prstGeom>
          <a:solidFill>
            <a:srgbClr val="FF91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2" name="Google Shape;12;p13"/>
          <p:cNvSpPr/>
          <p:nvPr/>
        </p:nvSpPr>
        <p:spPr>
          <a:xfrm>
            <a:off x="0" y="1443006"/>
            <a:ext cx="12192000" cy="82183"/>
          </a:xfrm>
          <a:prstGeom prst="rect">
            <a:avLst/>
          </a:prstGeom>
          <a:solidFill>
            <a:srgbClr val="048A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3" name="Google Shape;13;p13"/>
          <p:cNvSpPr txBox="1"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body" idx="1"/>
          </p:nvPr>
        </p:nvSpPr>
        <p:spPr>
          <a:xfrm>
            <a:off x="1295400" y="1828800"/>
            <a:ext cx="960120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A3D4B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A3D4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914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A3D4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48A81"/>
              </a:buClr>
              <a:buSzPts val="1800"/>
              <a:buFont typeface="Noto Sans Symbols"/>
              <a:buChar char="✔"/>
              <a:defRPr sz="1800" b="0" i="0" u="none" strike="noStrike" cap="none">
                <a:solidFill>
                  <a:srgbClr val="3A3D4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D4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A3D4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D4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A3D4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1295399" y="6374999"/>
            <a:ext cx="624320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7791449" y="6374999"/>
            <a:ext cx="1480705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ldNum" idx="12"/>
          </p:nvPr>
        </p:nvSpPr>
        <p:spPr>
          <a:xfrm>
            <a:off x="9525000" y="6374999"/>
            <a:ext cx="13716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59" r:id="rId11"/>
    <p:sldLayoutId id="214748366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ebnew.ped.state.nm.us/bureaus/college-career-readiness/connections-to-work/work-based-learnin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"/>
          <p:cNvSpPr txBox="1">
            <a:spLocks noGrp="1"/>
          </p:cNvSpPr>
          <p:nvPr>
            <p:ph type="ctrTitle"/>
          </p:nvPr>
        </p:nvSpPr>
        <p:spPr>
          <a:xfrm>
            <a:off x="237439" y="1198863"/>
            <a:ext cx="6550407" cy="27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3100" b="1" dirty="0"/>
              <a:t>Job Incentive Training Program (JTIP)</a:t>
            </a:r>
            <a:endParaRPr lang="en-US" dirty="0"/>
          </a:p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Calibri"/>
              <a:buNone/>
            </a:pPr>
            <a:endParaRPr lang="en-US" b="1" dirty="0"/>
          </a:p>
        </p:txBody>
      </p:sp>
      <p:sp>
        <p:nvSpPr>
          <p:cNvPr id="104" name="Google Shape;104;p1"/>
          <p:cNvSpPr txBox="1">
            <a:spLocks noGrp="1"/>
          </p:cNvSpPr>
          <p:nvPr>
            <p:ph type="subTitle" idx="1"/>
          </p:nvPr>
        </p:nvSpPr>
        <p:spPr>
          <a:xfrm>
            <a:off x="233259" y="3501571"/>
            <a:ext cx="7397318" cy="1972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7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dk2"/>
                </a:solidFill>
              </a:rPr>
              <a:t>Scott Groginsky, Deputy Cabinet Secretary NMDWS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</a:pPr>
            <a:endParaRPr lang="en-US" sz="1600" dirty="0">
              <a:solidFill>
                <a:schemeClr val="dk2"/>
              </a:solidFill>
            </a:endParaRPr>
          </a:p>
          <a:p>
            <a:pPr marL="0" indent="0">
              <a:lnSpc>
                <a:spcPct val="7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dk2"/>
                </a:solidFill>
              </a:rPr>
              <a:t>Breezy Gutierrez, Director, CCRB NMPED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</a:pPr>
            <a:endParaRPr lang="en-US" sz="1600" dirty="0">
              <a:solidFill>
                <a:schemeClr val="dk2"/>
              </a:solidFill>
            </a:endParaRPr>
          </a:p>
          <a:p>
            <a:pPr marL="0" indent="0">
              <a:lnSpc>
                <a:spcPct val="70000"/>
              </a:lnSpc>
              <a:spcBef>
                <a:spcPts val="0"/>
              </a:spcBef>
            </a:pPr>
            <a:r>
              <a:rPr lang="en-US" sz="1600">
                <a:solidFill>
                  <a:schemeClr val="dk2"/>
                </a:solidFill>
              </a:rPr>
              <a:t>Marc Duske, Special Projects Manager, CCRB NMPED</a:t>
            </a:r>
            <a:endParaRPr lang="en-US" sz="1600" dirty="0">
              <a:solidFill>
                <a:schemeClr val="dk2"/>
              </a:solidFill>
            </a:endParaRPr>
          </a:p>
          <a:p>
            <a:pPr marL="0" indent="0">
              <a:lnSpc>
                <a:spcPct val="70000"/>
              </a:lnSpc>
              <a:spcBef>
                <a:spcPts val="0"/>
              </a:spcBef>
            </a:pPr>
            <a:endParaRPr lang="en-US" sz="1600" dirty="0">
              <a:solidFill>
                <a:schemeClr val="dk2"/>
              </a:solidFill>
            </a:endParaRPr>
          </a:p>
          <a:p>
            <a:pPr marL="0" indent="0">
              <a:lnSpc>
                <a:spcPct val="7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dk2"/>
                </a:solidFill>
              </a:rPr>
              <a:t>Judith Cruz, Education Administrator CCRB NMPED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</a:pPr>
            <a:endParaRPr lang="en-US" sz="1600" dirty="0">
              <a:solidFill>
                <a:schemeClr val="dk2"/>
              </a:solidFill>
              <a:highlight>
                <a:srgbClr val="FFFF00"/>
              </a:highlight>
            </a:endParaRPr>
          </a:p>
          <a:p>
            <a:pPr marL="0" indent="0">
              <a:lnSpc>
                <a:spcPct val="7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dk2"/>
                </a:solidFill>
              </a:rPr>
              <a:t>Jennifer DeRedin  Youth WBL Program Coordinator NMDWS &amp; CCRB NMPED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</a:pPr>
            <a:endParaRPr lang="en-US" sz="1600" dirty="0">
              <a:solidFill>
                <a:schemeClr val="dk2"/>
              </a:solidFill>
            </a:endParaRPr>
          </a:p>
          <a:p>
            <a:pPr marL="0" indent="0">
              <a:lnSpc>
                <a:spcPct val="7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dk2"/>
                </a:solidFill>
              </a:rPr>
              <a:t>Denise Ojeda, Education Administrator CCRB NMPED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</a:pPr>
            <a:endParaRPr lang="en-US" sz="1800" dirty="0">
              <a:solidFill>
                <a:schemeClr val="dk2"/>
              </a:solidFill>
            </a:endParaRPr>
          </a:p>
          <a:p>
            <a:pPr marL="0" indent="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chemeClr val="dk2"/>
              </a:solidFill>
            </a:endParaRPr>
          </a:p>
        </p:txBody>
      </p:sp>
      <p:pic>
        <p:nvPicPr>
          <p:cNvPr id="105" name="Google Shape;105;p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4283" b="4282"/>
          <a:stretch/>
        </p:blipFill>
        <p:spPr>
          <a:xfrm>
            <a:off x="7840032" y="120325"/>
            <a:ext cx="3821767" cy="485873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"/>
          <p:cNvSpPr/>
          <p:nvPr/>
        </p:nvSpPr>
        <p:spPr>
          <a:xfrm>
            <a:off x="329184" y="6102322"/>
            <a:ext cx="621674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400" b="0" i="1" u="none" strike="noStrike" cap="none">
                <a:solidFill>
                  <a:srgbClr val="048A81"/>
                </a:solidFill>
                <a:latin typeface="Calibri"/>
                <a:ea typeface="Calibri"/>
                <a:cs typeface="Calibri"/>
                <a:sym typeface="Calibri"/>
              </a:rPr>
              <a:t>Investing for tomorrow, delivering today.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"/>
          <p:cNvSpPr txBox="1"/>
          <p:nvPr/>
        </p:nvSpPr>
        <p:spPr>
          <a:xfrm>
            <a:off x="341949" y="5536667"/>
            <a:ext cx="4554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SzPts val="2000"/>
            </a:pPr>
            <a:r>
              <a:rPr lang="en-US" sz="2000" i="1" dirty="0">
                <a:latin typeface="Calibri"/>
                <a:ea typeface="Calibri"/>
                <a:cs typeface="Calibri"/>
                <a:sym typeface="Calibri"/>
              </a:rPr>
              <a:t>March 19th </a:t>
            </a:r>
            <a:r>
              <a:rPr lang="en-US" sz="20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2025  (3:00 </a:t>
            </a:r>
            <a:r>
              <a:rPr lang="en-US" sz="2000" i="1" dirty="0"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20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m)</a:t>
            </a:r>
            <a:endParaRPr sz="2000" b="0" i="1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109" name="Google Shape;109;p1"/>
          <p:cNvSpPr txBox="1"/>
          <p:nvPr/>
        </p:nvSpPr>
        <p:spPr>
          <a:xfrm>
            <a:off x="578075" y="120325"/>
            <a:ext cx="4487785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Work-Based Learning Community of Practice</a:t>
            </a:r>
            <a:endParaRPr sz="18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678A97-5D34-DD51-2C49-E664632BB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0225" y="4873752"/>
            <a:ext cx="3701574" cy="181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0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5be0ce96e7_1_100"/>
          <p:cNvSpPr txBox="1">
            <a:spLocks noGrp="1"/>
          </p:cNvSpPr>
          <p:nvPr>
            <p:ph type="title"/>
          </p:nvPr>
        </p:nvSpPr>
        <p:spPr>
          <a:xfrm>
            <a:off x="132734" y="255125"/>
            <a:ext cx="11931447" cy="10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5400"/>
            </a:pPr>
            <a:r>
              <a:rPr lang="en-US" sz="3600" b="1"/>
              <a:t>Who We Are?  </a:t>
            </a:r>
            <a:endParaRPr sz="3600" b="1"/>
          </a:p>
        </p:txBody>
      </p:sp>
      <p:sp>
        <p:nvSpPr>
          <p:cNvPr id="123" name="Google Shape;123;g15be0ce96e7_1_100"/>
          <p:cNvSpPr txBox="1">
            <a:spLocks noGrp="1"/>
          </p:cNvSpPr>
          <p:nvPr>
            <p:ph type="ftr" idx="11"/>
          </p:nvPr>
        </p:nvSpPr>
        <p:spPr>
          <a:xfrm>
            <a:off x="287350" y="6374999"/>
            <a:ext cx="6243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Investing for tomorrow, delivering today.</a:t>
            </a:r>
            <a:endParaRPr/>
          </a:p>
        </p:txBody>
      </p:sp>
      <p:sp>
        <p:nvSpPr>
          <p:cNvPr id="124" name="Google Shape;124;g15be0ce96e7_1_100"/>
          <p:cNvSpPr txBox="1">
            <a:spLocks noGrp="1"/>
          </p:cNvSpPr>
          <p:nvPr>
            <p:ph type="body" idx="1"/>
          </p:nvPr>
        </p:nvSpPr>
        <p:spPr>
          <a:xfrm>
            <a:off x="6423408" y="1522860"/>
            <a:ext cx="5111693" cy="1276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en-US" sz="2000" b="1">
                <a:solidFill>
                  <a:schemeClr val="dk2"/>
                </a:solidFill>
              </a:rPr>
              <a:t>New Mexico Department of Workforce Solutions Contacts </a:t>
            </a:r>
            <a:endParaRPr sz="2000" b="1">
              <a:solidFill>
                <a:schemeClr val="dk2"/>
              </a:solidFill>
            </a:endParaRPr>
          </a:p>
        </p:txBody>
      </p:sp>
      <p:sp>
        <p:nvSpPr>
          <p:cNvPr id="125" name="Google Shape;125;g15be0ce96e7_1_100"/>
          <p:cNvSpPr txBox="1">
            <a:spLocks noGrp="1"/>
          </p:cNvSpPr>
          <p:nvPr>
            <p:ph type="sldNum" idx="12"/>
          </p:nvPr>
        </p:nvSpPr>
        <p:spPr>
          <a:xfrm>
            <a:off x="9525000" y="6374999"/>
            <a:ext cx="13716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126" name="Google Shape;126;g15be0ce96e7_1_100"/>
          <p:cNvSpPr/>
          <p:nvPr/>
        </p:nvSpPr>
        <p:spPr>
          <a:xfrm>
            <a:off x="6229966" y="2302983"/>
            <a:ext cx="5509530" cy="4099328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1586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7ECED0-A283-0683-D7AC-F5393C5038F0}"/>
              </a:ext>
            </a:extLst>
          </p:cNvPr>
          <p:cNvSpPr txBox="1"/>
          <p:nvPr/>
        </p:nvSpPr>
        <p:spPr>
          <a:xfrm>
            <a:off x="436174" y="1634389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en-US" sz="2000" b="1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College and Career Readiness Contacts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3E8F47-B1ED-7634-373D-89D13552D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238" y="2654038"/>
            <a:ext cx="1628015" cy="16280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F65A0D-33C5-EAC8-5E72-A3BB791620A8}"/>
              </a:ext>
            </a:extLst>
          </p:cNvPr>
          <p:cNvSpPr txBox="1"/>
          <p:nvPr/>
        </p:nvSpPr>
        <p:spPr>
          <a:xfrm>
            <a:off x="8425179" y="3542058"/>
            <a:ext cx="25875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Scott Groginsky </a:t>
            </a:r>
            <a:br>
              <a:rPr lang="en-US"/>
            </a:br>
            <a:r>
              <a:rPr lang="en-US"/>
              <a:t>Deputy Cabinet Secretary</a:t>
            </a:r>
            <a:br>
              <a:rPr lang="en-US"/>
            </a:br>
            <a:r>
              <a:rPr lang="en-US"/>
              <a:t>Scott.Groginsky@dws.nm.gov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325555-5B55-A121-6111-F0B47B714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052" y="2306406"/>
            <a:ext cx="5830199" cy="41570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F8D248-7A94-2289-1126-A3C66AABB6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40" t="10568" r="1768" b="23524"/>
          <a:stretch/>
        </p:blipFill>
        <p:spPr>
          <a:xfrm>
            <a:off x="6470072" y="4511875"/>
            <a:ext cx="1517078" cy="15616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8CF916-9A81-5E26-0617-A4A918C6B701}"/>
              </a:ext>
            </a:extLst>
          </p:cNvPr>
          <p:cNvSpPr txBox="1"/>
          <p:nvPr/>
        </p:nvSpPr>
        <p:spPr>
          <a:xfrm>
            <a:off x="8425179" y="5273876"/>
            <a:ext cx="2811988" cy="73866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/>
              <a:t>Jennifer </a:t>
            </a:r>
            <a:r>
              <a:rPr lang="en-US" err="1"/>
              <a:t>DeRedin</a:t>
            </a:r>
            <a:br>
              <a:rPr lang="en-US"/>
            </a:br>
            <a:r>
              <a:rPr lang="en-US"/>
              <a:t>Youth WBL Program Coordinator</a:t>
            </a:r>
            <a:br>
              <a:rPr lang="en-US"/>
            </a:br>
            <a:r>
              <a:rPr lang="en-US"/>
              <a:t>Jennifer.DeRedin@dws.nm.gov</a:t>
            </a:r>
          </a:p>
        </p:txBody>
      </p:sp>
    </p:spTree>
    <p:extLst>
      <p:ext uri="{BB962C8B-B14F-4D97-AF65-F5344CB8AC3E}">
        <p14:creationId xmlns:p14="http://schemas.microsoft.com/office/powerpoint/2010/main" val="82472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1A25B4-38CA-D88C-D610-B59EAFF6FF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3B30AD-8389-0EED-0EA3-603ED60B6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587" y="371475"/>
            <a:ext cx="4314825" cy="61150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192BA2-604D-F19F-60C3-B9E94FA8C7D7}"/>
              </a:ext>
            </a:extLst>
          </p:cNvPr>
          <p:cNvSpPr txBox="1"/>
          <p:nvPr/>
        </p:nvSpPr>
        <p:spPr>
          <a:xfrm>
            <a:off x="8837246" y="5193323"/>
            <a:ext cx="27432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4"/>
              </a:rPr>
              <a:t>Work-Based Learning – New Mexico Public Education Department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19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b2d300e590_1_0"/>
          <p:cNvSpPr txBox="1">
            <a:spLocks noGrp="1"/>
          </p:cNvSpPr>
          <p:nvPr>
            <p:ph type="ctrTitle"/>
          </p:nvPr>
        </p:nvSpPr>
        <p:spPr>
          <a:xfrm>
            <a:off x="1295401" y="2155827"/>
            <a:ext cx="5120700" cy="256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r>
              <a:rPr lang="en-US"/>
              <a:t>Questions QR Code &amp; Next Steps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/>
          </a:p>
        </p:txBody>
      </p:sp>
      <p:sp>
        <p:nvSpPr>
          <p:cNvPr id="116" name="Google Shape;116;g2b2d300e590_1_0"/>
          <p:cNvSpPr txBox="1">
            <a:spLocks noGrp="1"/>
          </p:cNvSpPr>
          <p:nvPr>
            <p:ph type="subTitle" idx="1"/>
          </p:nvPr>
        </p:nvSpPr>
        <p:spPr>
          <a:xfrm>
            <a:off x="1295401" y="3977640"/>
            <a:ext cx="5120700" cy="1600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/>
            <a:r>
              <a:rPr lang="en-US" sz="2000" dirty="0"/>
              <a:t>Next Meeting – April 16,  2025 (3:00 pm)</a:t>
            </a:r>
          </a:p>
          <a:p>
            <a:pPr marL="0" indent="0"/>
            <a:r>
              <a:rPr lang="en-US" sz="2000" dirty="0"/>
              <a:t>Agenda- WBL Opportunities for Students</a:t>
            </a:r>
          </a:p>
        </p:txBody>
      </p:sp>
      <p:sp>
        <p:nvSpPr>
          <p:cNvPr id="117" name="Google Shape;117;g2b2d300e590_1_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CCF171-357F-8441-A2AC-24F75C604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551" y="198726"/>
            <a:ext cx="3663662" cy="362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24864"/>
      </p:ext>
    </p:extLst>
  </p:cSld>
  <p:clrMapOvr>
    <a:masterClrMapping/>
  </p:clrMapOvr>
</p:sld>
</file>

<file path=ppt/theme/theme1.xml><?xml version="1.0" encoding="utf-8"?>
<a:theme xmlns:a="http://schemas.openxmlformats.org/drawingml/2006/main" name="Sales Direction 16X9">
  <a:themeElements>
    <a:clrScheme name="SalesDirection">
      <a:dk1>
        <a:srgbClr val="595959"/>
      </a:dk1>
      <a:lt1>
        <a:srgbClr val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rgbClr val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9F0DF8118C47468C52B93917ED5949" ma:contentTypeVersion="26" ma:contentTypeDescription="Create a new document." ma:contentTypeScope="" ma:versionID="6403b7e26d64396caaf59d879482d9ea">
  <xsd:schema xmlns:xsd="http://www.w3.org/2001/XMLSchema" xmlns:xs="http://www.w3.org/2001/XMLSchema" xmlns:p="http://schemas.microsoft.com/office/2006/metadata/properties" xmlns:ns2="efd9e27a-8631-4ef7-9803-37e652ec8027" xmlns:ns3="ca3f9ca7-0bf4-4ea7-a40e-e555fbcfef31" targetNamespace="http://schemas.microsoft.com/office/2006/metadata/properties" ma:root="true" ma:fieldsID="8b7d89ff4ef5a63279bad94f34068a10" ns2:_="" ns3:_="">
    <xsd:import namespace="efd9e27a-8631-4ef7-9803-37e652ec8027"/>
    <xsd:import namespace="ca3f9ca7-0bf4-4ea7-a40e-e555fbcfef3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Location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d9e27a-8631-4ef7-9803-37e652ec802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list="UserInfo" ma:SearchPeopleOnly="false" ma:internalName="SharedWithUsers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0fdcca1d-aa7a-4aa4-88bd-88f0d812d4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3f9ca7-0bf4-4ea7-a40e-e555fbcfef31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5b3e1d3f-acdf-4dd1-a763-6542cc03831d}" ma:internalName="TaxCatchAll" ma:showField="CatchAllData" ma:web="ca3f9ca7-0bf4-4ea7-a40e-e555fbcfef3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fd9e27a-8631-4ef7-9803-37e652ec8027">
      <UserInfo>
        <DisplayName/>
        <AccountId xsi:nil="true"/>
        <AccountType/>
      </UserInfo>
    </SharedWithUsers>
    <lcf76f155ced4ddcb4097134ff3c332f xmlns="efd9e27a-8631-4ef7-9803-37e652ec8027">
      <Terms xmlns="http://schemas.microsoft.com/office/infopath/2007/PartnerControls"/>
    </lcf76f155ced4ddcb4097134ff3c332f>
    <TaxCatchAll xmlns="ca3f9ca7-0bf4-4ea7-a40e-e555fbcfef31" xsi:nil="true"/>
  </documentManagement>
</p:properties>
</file>

<file path=customXml/itemProps1.xml><?xml version="1.0" encoding="utf-8"?>
<ds:datastoreItem xmlns:ds="http://schemas.openxmlformats.org/officeDocument/2006/customXml" ds:itemID="{5A89E9C1-B31F-4E8F-94AD-9A20954DF05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7B12B72-588E-404D-B200-14ACD838C146}">
  <ds:schemaRefs>
    <ds:schemaRef ds:uri="ca3f9ca7-0bf4-4ea7-a40e-e555fbcfef31"/>
    <ds:schemaRef ds:uri="efd9e27a-8631-4ef7-9803-37e652ec802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C21FE6A-21ED-4968-BE09-D028B6195792}">
  <ds:schemaRefs>
    <ds:schemaRef ds:uri="ca3f9ca7-0bf4-4ea7-a40e-e555fbcfef31"/>
    <ds:schemaRef ds:uri="efd9e27a-8631-4ef7-9803-37e652ec802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162</Words>
  <Application>Microsoft Office PowerPoint</Application>
  <PresentationFormat>Widescreen</PresentationFormat>
  <Paragraphs>36</Paragraphs>
  <Slides>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Sales Direction 16X9</vt:lpstr>
      <vt:lpstr>Job Incentive Training Program (JTIP) </vt:lpstr>
      <vt:lpstr>Who We Are?  </vt:lpstr>
      <vt:lpstr>PowerPoint Presentation</vt:lpstr>
      <vt:lpstr>Questions QR Code &amp; Next Steps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Nancy Martira</dc:creator>
  <cp:lastModifiedBy>Cruz, Judith, PED</cp:lastModifiedBy>
  <cp:revision>101</cp:revision>
  <dcterms:created xsi:type="dcterms:W3CDTF">2020-01-22T19:18:44Z</dcterms:created>
  <dcterms:modified xsi:type="dcterms:W3CDTF">2025-03-19T20:49:30Z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0x010100839F0DF8118C47468C52B93917ED5949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  <property fmtid="{D5CDD505-2E9C-101B-9397-08002B2CF9AE}" pid="8" name="MediaServiceImageTags">
    <vt:lpwstr/>
  </property>
</Properties>
</file>